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9" r:id="rId2"/>
    <p:sldId id="282" r:id="rId3"/>
    <p:sldId id="256" r:id="rId4"/>
    <p:sldId id="268" r:id="rId5"/>
    <p:sldId id="269" r:id="rId6"/>
    <p:sldId id="274" r:id="rId7"/>
    <p:sldId id="270" r:id="rId8"/>
    <p:sldId id="272" r:id="rId9"/>
    <p:sldId id="275" r:id="rId10"/>
    <p:sldId id="261" r:id="rId11"/>
    <p:sldId id="257" r:id="rId12"/>
    <p:sldId id="258" r:id="rId13"/>
    <p:sldId id="259" r:id="rId14"/>
    <p:sldId id="260" r:id="rId15"/>
    <p:sldId id="262" r:id="rId16"/>
    <p:sldId id="263" r:id="rId17"/>
    <p:sldId id="283" r:id="rId18"/>
    <p:sldId id="276" r:id="rId19"/>
    <p:sldId id="284" r:id="rId20"/>
    <p:sldId id="277" r:id="rId21"/>
    <p:sldId id="285" r:id="rId22"/>
    <p:sldId id="278" r:id="rId23"/>
    <p:sldId id="286" r:id="rId24"/>
    <p:sldId id="287" r:id="rId25"/>
    <p:sldId id="281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0A3EE7-FAEB-481C-BEF0-2112A0D96DD0}" v="104" dt="2024-07-16T20:29:27.2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unak Masih" userId="991edeb57853465c" providerId="LiveId" clId="{EE0A3EE7-FAEB-481C-BEF0-2112A0D96DD0}"/>
    <pc:docChg chg="undo redo custSel addSld delSld modSld sldOrd">
      <pc:chgData name="Raunak Masih" userId="991edeb57853465c" providerId="LiveId" clId="{EE0A3EE7-FAEB-481C-BEF0-2112A0D96DD0}" dt="2024-07-16T20:29:27.259" v="1882"/>
      <pc:docMkLst>
        <pc:docMk/>
      </pc:docMkLst>
      <pc:sldChg chg="addSp delSp modSp mod setBg modClrScheme chgLayout">
        <pc:chgData name="Raunak Masih" userId="991edeb57853465c" providerId="LiveId" clId="{EE0A3EE7-FAEB-481C-BEF0-2112A0D96DD0}" dt="2024-07-14T19:38:41.569" v="1833"/>
        <pc:sldMkLst>
          <pc:docMk/>
          <pc:sldMk cId="3563391198" sldId="256"/>
        </pc:sldMkLst>
        <pc:spChg chg="del mod ord">
          <ac:chgData name="Raunak Masih" userId="991edeb57853465c" providerId="LiveId" clId="{EE0A3EE7-FAEB-481C-BEF0-2112A0D96DD0}" dt="2024-07-06T19:51:14.131" v="0" actId="700"/>
          <ac:spMkLst>
            <pc:docMk/>
            <pc:sldMk cId="3563391198" sldId="256"/>
            <ac:spMk id="2" creationId="{D9761EF9-5D14-3C73-2B62-25B684292FCD}"/>
          </ac:spMkLst>
        </pc:spChg>
        <pc:spChg chg="del mod ord">
          <ac:chgData name="Raunak Masih" userId="991edeb57853465c" providerId="LiveId" clId="{EE0A3EE7-FAEB-481C-BEF0-2112A0D96DD0}" dt="2024-07-06T19:51:14.131" v="0" actId="700"/>
          <ac:spMkLst>
            <pc:docMk/>
            <pc:sldMk cId="3563391198" sldId="256"/>
            <ac:spMk id="3" creationId="{DA292DBA-1F1B-D0AC-34F5-92608E57924E}"/>
          </ac:spMkLst>
        </pc:spChg>
        <pc:spChg chg="add mod ord">
          <ac:chgData name="Raunak Masih" userId="991edeb57853465c" providerId="LiveId" clId="{EE0A3EE7-FAEB-481C-BEF0-2112A0D96DD0}" dt="2024-07-14T19:05:04.936" v="1778" actId="26606"/>
          <ac:spMkLst>
            <pc:docMk/>
            <pc:sldMk cId="3563391198" sldId="256"/>
            <ac:spMk id="4" creationId="{C122C876-7009-B266-E3CA-E8757959EBF9}"/>
          </ac:spMkLst>
        </pc:spChg>
        <pc:spChg chg="add del mod ord">
          <ac:chgData name="Raunak Masih" userId="991edeb57853465c" providerId="LiveId" clId="{EE0A3EE7-FAEB-481C-BEF0-2112A0D96DD0}" dt="2024-07-14T19:03:43.800" v="1769" actId="26606"/>
          <ac:spMkLst>
            <pc:docMk/>
            <pc:sldMk cId="3563391198" sldId="256"/>
            <ac:spMk id="5" creationId="{E3716095-2BC4-BF09-5614-1FC620713DB0}"/>
          </ac:spMkLst>
        </pc:spChg>
        <pc:spChg chg="add">
          <ac:chgData name="Raunak Masih" userId="991edeb57853465c" providerId="LiveId" clId="{EE0A3EE7-FAEB-481C-BEF0-2112A0D96DD0}" dt="2024-07-10T19:06:55.093" v="313"/>
          <ac:spMkLst>
            <pc:docMk/>
            <pc:sldMk cId="3563391198" sldId="256"/>
            <ac:spMk id="6" creationId="{8CBADB0A-7156-4EBD-9773-4B39C8C1CDE3}"/>
          </ac:spMkLst>
        </pc:spChg>
        <pc:spChg chg="add del">
          <ac:chgData name="Raunak Masih" userId="991edeb57853465c" providerId="LiveId" clId="{EE0A3EE7-FAEB-481C-BEF0-2112A0D96DD0}" dt="2024-07-11T11:02:07.411" v="921" actId="26606"/>
          <ac:spMkLst>
            <pc:docMk/>
            <pc:sldMk cId="3563391198" sldId="256"/>
            <ac:spMk id="8" creationId="{52BE4420-3B5F-4549-8B4A-77855B8215EC}"/>
          </ac:spMkLst>
        </pc:spChg>
        <pc:spChg chg="add del">
          <ac:chgData name="Raunak Masih" userId="991edeb57853465c" providerId="LiveId" clId="{EE0A3EE7-FAEB-481C-BEF0-2112A0D96DD0}" dt="2024-07-11T11:02:07.411" v="921" actId="26606"/>
          <ac:spMkLst>
            <pc:docMk/>
            <pc:sldMk cId="3563391198" sldId="256"/>
            <ac:spMk id="9" creationId="{A75876F6-95D4-48CB-8E3E-4401A96E25A4}"/>
          </ac:spMkLst>
        </pc:spChg>
        <pc:spChg chg="add del">
          <ac:chgData name="Raunak Masih" userId="991edeb57853465c" providerId="LiveId" clId="{EE0A3EE7-FAEB-481C-BEF0-2112A0D96DD0}" dt="2024-07-11T11:02:07.411" v="921" actId="26606"/>
          <ac:spMkLst>
            <pc:docMk/>
            <pc:sldMk cId="3563391198" sldId="256"/>
            <ac:spMk id="10" creationId="{D1B84719-90BB-4D0C-92D8-61DC5512B34B}"/>
          </ac:spMkLst>
        </pc:spChg>
        <pc:spChg chg="add del">
          <ac:chgData name="Raunak Masih" userId="991edeb57853465c" providerId="LiveId" clId="{EE0A3EE7-FAEB-481C-BEF0-2112A0D96DD0}" dt="2024-07-11T11:01:14.571" v="915" actId="26606"/>
          <ac:spMkLst>
            <pc:docMk/>
            <pc:sldMk cId="3563391198" sldId="256"/>
            <ac:spMk id="11" creationId="{52BE4420-3B5F-4549-8B4A-77855B8215EC}"/>
          </ac:spMkLst>
        </pc:spChg>
        <pc:spChg chg="add del">
          <ac:chgData name="Raunak Masih" userId="991edeb57853465c" providerId="LiveId" clId="{EE0A3EE7-FAEB-481C-BEF0-2112A0D96DD0}" dt="2024-07-11T11:02:07.411" v="921" actId="26606"/>
          <ac:spMkLst>
            <pc:docMk/>
            <pc:sldMk cId="3563391198" sldId="256"/>
            <ac:spMk id="12" creationId="{7B407EC4-5D16-4845-9840-4E28622B6568}"/>
          </ac:spMkLst>
        </pc:spChg>
        <pc:spChg chg="add del">
          <ac:chgData name="Raunak Masih" userId="991edeb57853465c" providerId="LiveId" clId="{EE0A3EE7-FAEB-481C-BEF0-2112A0D96DD0}" dt="2024-07-11T11:01:14.571" v="915" actId="26606"/>
          <ac:spMkLst>
            <pc:docMk/>
            <pc:sldMk cId="3563391198" sldId="256"/>
            <ac:spMk id="13" creationId="{A75876F6-95D4-48CB-8E3E-4401A96E25A4}"/>
          </ac:spMkLst>
        </pc:spChg>
        <pc:spChg chg="add del">
          <ac:chgData name="Raunak Masih" userId="991edeb57853465c" providerId="LiveId" clId="{EE0A3EE7-FAEB-481C-BEF0-2112A0D96DD0}" dt="2024-07-11T11:01:14.571" v="915" actId="26606"/>
          <ac:spMkLst>
            <pc:docMk/>
            <pc:sldMk cId="3563391198" sldId="256"/>
            <ac:spMk id="15" creationId="{D1B84719-90BB-4D0C-92D8-61DC5512B34B}"/>
          </ac:spMkLst>
        </pc:spChg>
        <pc:spChg chg="add del">
          <ac:chgData name="Raunak Masih" userId="991edeb57853465c" providerId="LiveId" clId="{EE0A3EE7-FAEB-481C-BEF0-2112A0D96DD0}" dt="2024-07-11T11:01:14.571" v="915" actId="26606"/>
          <ac:spMkLst>
            <pc:docMk/>
            <pc:sldMk cId="3563391198" sldId="256"/>
            <ac:spMk id="17" creationId="{7B407EC4-5D16-4845-9840-4E28622B6568}"/>
          </ac:spMkLst>
        </pc:spChg>
        <pc:spChg chg="add">
          <ac:chgData name="Raunak Masih" userId="991edeb57853465c" providerId="LiveId" clId="{EE0A3EE7-FAEB-481C-BEF0-2112A0D96DD0}" dt="2024-07-14T19:05:04.936" v="1778" actId="26606"/>
          <ac:spMkLst>
            <pc:docMk/>
            <pc:sldMk cId="3563391198" sldId="256"/>
            <ac:spMk id="21" creationId="{95224A92-B71D-4244-9CEE-E80F9BD118DF}"/>
          </ac:spMkLst>
        </pc:spChg>
        <pc:spChg chg="add">
          <ac:chgData name="Raunak Masih" userId="991edeb57853465c" providerId="LiveId" clId="{EE0A3EE7-FAEB-481C-BEF0-2112A0D96DD0}" dt="2024-07-14T19:05:04.936" v="1778" actId="26606"/>
          <ac:spMkLst>
            <pc:docMk/>
            <pc:sldMk cId="3563391198" sldId="256"/>
            <ac:spMk id="23" creationId="{9069A319-3937-4297-B7D8-6745097B90D2}"/>
          </ac:spMkLst>
        </pc:spChg>
        <pc:spChg chg="add">
          <ac:chgData name="Raunak Masih" userId="991edeb57853465c" providerId="LiveId" clId="{EE0A3EE7-FAEB-481C-BEF0-2112A0D96DD0}" dt="2024-07-14T19:05:04.936" v="1778" actId="26606"/>
          <ac:spMkLst>
            <pc:docMk/>
            <pc:sldMk cId="3563391198" sldId="256"/>
            <ac:spMk id="25" creationId="{F3FDFE78-2422-40CD-BC53-9E0C459C9D9F}"/>
          </ac:spMkLst>
        </pc:spChg>
        <pc:spChg chg="add">
          <ac:chgData name="Raunak Masih" userId="991edeb57853465c" providerId="LiveId" clId="{EE0A3EE7-FAEB-481C-BEF0-2112A0D96DD0}" dt="2024-07-14T19:05:04.936" v="1778" actId="26606"/>
          <ac:spMkLst>
            <pc:docMk/>
            <pc:sldMk cId="3563391198" sldId="256"/>
            <ac:spMk id="27" creationId="{A97E302E-4D34-42E4-94A8-4FC0AF572FEB}"/>
          </ac:spMkLst>
        </pc:spChg>
        <pc:graphicFrameChg chg="add del">
          <ac:chgData name="Raunak Masih" userId="991edeb57853465c" providerId="LiveId" clId="{EE0A3EE7-FAEB-481C-BEF0-2112A0D96DD0}" dt="2024-07-11T11:01:14.571" v="915" actId="26606"/>
          <ac:graphicFrameMkLst>
            <pc:docMk/>
            <pc:sldMk cId="3563391198" sldId="256"/>
            <ac:graphicFrameMk id="7" creationId="{9CDBB713-0CC2-9AF6-2C1A-03F598C3DBDA}"/>
          </ac:graphicFrameMkLst>
        </pc:graphicFrameChg>
        <pc:graphicFrameChg chg="add del">
          <ac:chgData name="Raunak Masih" userId="991edeb57853465c" providerId="LiveId" clId="{EE0A3EE7-FAEB-481C-BEF0-2112A0D96DD0}" dt="2024-07-11T11:02:07.411" v="921" actId="26606"/>
          <ac:graphicFrameMkLst>
            <pc:docMk/>
            <pc:sldMk cId="3563391198" sldId="256"/>
            <ac:graphicFrameMk id="14" creationId="{9CDBB713-0CC2-9AF6-2C1A-03F598C3DBDA}"/>
          </ac:graphicFrameMkLst>
        </pc:graphicFrameChg>
        <pc:graphicFrameChg chg="add mod modGraphic">
          <ac:chgData name="Raunak Masih" userId="991edeb57853465c" providerId="LiveId" clId="{EE0A3EE7-FAEB-481C-BEF0-2112A0D96DD0}" dt="2024-07-14T19:05:04.936" v="1778" actId="26606"/>
          <ac:graphicFrameMkLst>
            <pc:docMk/>
            <pc:sldMk cId="3563391198" sldId="256"/>
            <ac:graphicFrameMk id="16" creationId="{99382CAF-5E75-859A-2265-EAFFDCCA3452}"/>
          </ac:graphicFrameMkLst>
        </pc:graphicFrameChg>
        <pc:picChg chg="add mod">
          <ac:chgData name="Raunak Masih" userId="991edeb57853465c" providerId="LiveId" clId="{EE0A3EE7-FAEB-481C-BEF0-2112A0D96DD0}" dt="2024-07-14T19:38:41.569" v="1833"/>
          <ac:picMkLst>
            <pc:docMk/>
            <pc:sldMk cId="3563391198" sldId="256"/>
            <ac:picMk id="3" creationId="{AC576E3F-182B-4A54-F79A-803BF905370A}"/>
          </ac:picMkLst>
        </pc:picChg>
      </pc:sldChg>
      <pc:sldChg chg="addSp delSp modSp new mod modTransition setBg modAnim">
        <pc:chgData name="Raunak Masih" userId="991edeb57853465c" providerId="LiveId" clId="{EE0A3EE7-FAEB-481C-BEF0-2112A0D96DD0}" dt="2024-07-14T19:57:04.921" v="1844"/>
        <pc:sldMkLst>
          <pc:docMk/>
          <pc:sldMk cId="2919716913" sldId="257"/>
        </pc:sldMkLst>
        <pc:spChg chg="mod">
          <ac:chgData name="Raunak Masih" userId="991edeb57853465c" providerId="LiveId" clId="{EE0A3EE7-FAEB-481C-BEF0-2112A0D96DD0}" dt="2024-07-14T19:07:28.088" v="1811" actId="26606"/>
          <ac:spMkLst>
            <pc:docMk/>
            <pc:sldMk cId="2919716913" sldId="257"/>
            <ac:spMk id="2" creationId="{95C77590-3F37-A59A-FAD9-CCF984D62244}"/>
          </ac:spMkLst>
        </pc:spChg>
        <pc:spChg chg="add del mod">
          <ac:chgData name="Raunak Masih" userId="991edeb57853465c" providerId="LiveId" clId="{EE0A3EE7-FAEB-481C-BEF0-2112A0D96DD0}" dt="2024-07-14T19:07:28.088" v="1811" actId="26606"/>
          <ac:spMkLst>
            <pc:docMk/>
            <pc:sldMk cId="2919716913" sldId="257"/>
            <ac:spMk id="3" creationId="{BB2F4176-8BF0-742B-17FE-AC1379AFEF7E}"/>
          </ac:spMkLst>
        </pc:spChg>
        <pc:spChg chg="add">
          <ac:chgData name="Raunak Masih" userId="991edeb57853465c" providerId="LiveId" clId="{EE0A3EE7-FAEB-481C-BEF0-2112A0D96DD0}" dt="2024-07-10T13:33:26.498" v="63"/>
          <ac:spMkLst>
            <pc:docMk/>
            <pc:sldMk cId="2919716913" sldId="257"/>
            <ac:spMk id="4" creationId="{594B44D8-0A2E-A2A2-1C4F-406BFBC11712}"/>
          </ac:spMkLst>
        </pc:spChg>
        <pc:spChg chg="add">
          <ac:chgData name="Raunak Masih" userId="991edeb57853465c" providerId="LiveId" clId="{EE0A3EE7-FAEB-481C-BEF0-2112A0D96DD0}" dt="2024-07-10T13:37:32.796" v="79"/>
          <ac:spMkLst>
            <pc:docMk/>
            <pc:sldMk cId="2919716913" sldId="257"/>
            <ac:spMk id="5" creationId="{F01DD520-C0EA-1868-B98A-83FC35F73722}"/>
          </ac:spMkLst>
        </pc:spChg>
        <pc:spChg chg="add">
          <ac:chgData name="Raunak Masih" userId="991edeb57853465c" providerId="LiveId" clId="{EE0A3EE7-FAEB-481C-BEF0-2112A0D96DD0}" dt="2024-07-10T13:37:38.252" v="81"/>
          <ac:spMkLst>
            <pc:docMk/>
            <pc:sldMk cId="2919716913" sldId="257"/>
            <ac:spMk id="6" creationId="{C95E87CB-CAAB-77DA-E42B-9A1A3044B4B2}"/>
          </ac:spMkLst>
        </pc:spChg>
        <pc:spChg chg="add del">
          <ac:chgData name="Raunak Masih" userId="991edeb57853465c" providerId="LiveId" clId="{EE0A3EE7-FAEB-481C-BEF0-2112A0D96DD0}" dt="2024-07-14T19:07:28.088" v="1811" actId="26606"/>
          <ac:spMkLst>
            <pc:docMk/>
            <pc:sldMk cId="2919716913" sldId="257"/>
            <ac:spMk id="9" creationId="{52BE4420-3B5F-4549-8B4A-77855B8215EC}"/>
          </ac:spMkLst>
        </pc:spChg>
        <pc:spChg chg="add del">
          <ac:chgData name="Raunak Masih" userId="991edeb57853465c" providerId="LiveId" clId="{EE0A3EE7-FAEB-481C-BEF0-2112A0D96DD0}" dt="2024-07-14T19:07:28.088" v="1811" actId="26606"/>
          <ac:spMkLst>
            <pc:docMk/>
            <pc:sldMk cId="2919716913" sldId="257"/>
            <ac:spMk id="11" creationId="{A75876F6-95D4-48CB-8E3E-4401A96E25A4}"/>
          </ac:spMkLst>
        </pc:spChg>
        <pc:spChg chg="add del">
          <ac:chgData name="Raunak Masih" userId="991edeb57853465c" providerId="LiveId" clId="{EE0A3EE7-FAEB-481C-BEF0-2112A0D96DD0}" dt="2024-07-14T19:07:28.088" v="1811" actId="26606"/>
          <ac:spMkLst>
            <pc:docMk/>
            <pc:sldMk cId="2919716913" sldId="257"/>
            <ac:spMk id="13" creationId="{D1B84719-90BB-4D0C-92D8-61DC5512B34B}"/>
          </ac:spMkLst>
        </pc:spChg>
        <pc:spChg chg="add del">
          <ac:chgData name="Raunak Masih" userId="991edeb57853465c" providerId="LiveId" clId="{EE0A3EE7-FAEB-481C-BEF0-2112A0D96DD0}" dt="2024-07-14T19:07:28.088" v="1811" actId="26606"/>
          <ac:spMkLst>
            <pc:docMk/>
            <pc:sldMk cId="2919716913" sldId="257"/>
            <ac:spMk id="15" creationId="{7B407EC4-5D16-4845-9840-4E28622B6568}"/>
          </ac:spMkLst>
        </pc:spChg>
        <pc:graphicFrameChg chg="add del">
          <ac:chgData name="Raunak Masih" userId="991edeb57853465c" providerId="LiveId" clId="{EE0A3EE7-FAEB-481C-BEF0-2112A0D96DD0}" dt="2024-07-14T19:07:28.088" v="1811" actId="26606"/>
          <ac:graphicFrameMkLst>
            <pc:docMk/>
            <pc:sldMk cId="2919716913" sldId="257"/>
            <ac:graphicFrameMk id="7" creationId="{73B6025F-1513-93A4-5C6B-06508A551C77}"/>
          </ac:graphicFrameMkLst>
        </pc:graphicFrameChg>
        <pc:picChg chg="add del mod">
          <ac:chgData name="Raunak Masih" userId="991edeb57853465c" providerId="LiveId" clId="{EE0A3EE7-FAEB-481C-BEF0-2112A0D96DD0}" dt="2024-07-14T19:52:54.642" v="1835"/>
          <ac:picMkLst>
            <pc:docMk/>
            <pc:sldMk cId="2919716913" sldId="257"/>
            <ac:picMk id="5" creationId="{4C9EAC29-F565-424F-18B4-8595490790D3}"/>
          </ac:picMkLst>
        </pc:picChg>
        <pc:picChg chg="add mod">
          <ac:chgData name="Raunak Masih" userId="991edeb57853465c" providerId="LiveId" clId="{EE0A3EE7-FAEB-481C-BEF0-2112A0D96DD0}" dt="2024-07-14T19:57:04.921" v="1844"/>
          <ac:picMkLst>
            <pc:docMk/>
            <pc:sldMk cId="2919716913" sldId="257"/>
            <ac:picMk id="14" creationId="{263D781F-2D27-1E84-5899-A39439E23E49}"/>
          </ac:picMkLst>
        </pc:picChg>
      </pc:sldChg>
      <pc:sldChg chg="addSp delSp modSp new mod modTransition modAnim">
        <pc:chgData name="Raunak Masih" userId="991edeb57853465c" providerId="LiveId" clId="{EE0A3EE7-FAEB-481C-BEF0-2112A0D96DD0}" dt="2024-07-14T19:57:04.921" v="1844"/>
        <pc:sldMkLst>
          <pc:docMk/>
          <pc:sldMk cId="1414942200" sldId="258"/>
        </pc:sldMkLst>
        <pc:spChg chg="mod">
          <ac:chgData name="Raunak Masih" userId="991edeb57853465c" providerId="LiveId" clId="{EE0A3EE7-FAEB-481C-BEF0-2112A0D96DD0}" dt="2024-07-11T16:12:20.883" v="1759" actId="403"/>
          <ac:spMkLst>
            <pc:docMk/>
            <pc:sldMk cId="1414942200" sldId="258"/>
            <ac:spMk id="2" creationId="{AD6E9320-97D5-FCCB-1343-119456720033}"/>
          </ac:spMkLst>
        </pc:spChg>
        <pc:spChg chg="mod">
          <ac:chgData name="Raunak Masih" userId="991edeb57853465c" providerId="LiveId" clId="{EE0A3EE7-FAEB-481C-BEF0-2112A0D96DD0}" dt="2024-07-11T11:00:05.817" v="912" actId="27636"/>
          <ac:spMkLst>
            <pc:docMk/>
            <pc:sldMk cId="1414942200" sldId="258"/>
            <ac:spMk id="3" creationId="{4AB96C6E-73FA-47F3-1AC0-3F47D9BA4154}"/>
          </ac:spMkLst>
        </pc:spChg>
        <pc:picChg chg="add del mod">
          <ac:chgData name="Raunak Masih" userId="991edeb57853465c" providerId="LiveId" clId="{EE0A3EE7-FAEB-481C-BEF0-2112A0D96DD0}" dt="2024-07-14T19:52:59.527" v="1836"/>
          <ac:picMkLst>
            <pc:docMk/>
            <pc:sldMk cId="1414942200" sldId="258"/>
            <ac:picMk id="5" creationId="{CC523524-6180-4502-4364-A838340EB55F}"/>
          </ac:picMkLst>
        </pc:picChg>
        <pc:picChg chg="add mod">
          <ac:chgData name="Raunak Masih" userId="991edeb57853465c" providerId="LiveId" clId="{EE0A3EE7-FAEB-481C-BEF0-2112A0D96DD0}" dt="2024-07-14T19:57:04.921" v="1844"/>
          <ac:picMkLst>
            <pc:docMk/>
            <pc:sldMk cId="1414942200" sldId="258"/>
            <ac:picMk id="10" creationId="{666E8EDE-1740-527B-1ED2-008CA10500BF}"/>
          </ac:picMkLst>
        </pc:picChg>
      </pc:sldChg>
      <pc:sldChg chg="addSp delSp modSp new mod modTransition modAnim">
        <pc:chgData name="Raunak Masih" userId="991edeb57853465c" providerId="LiveId" clId="{EE0A3EE7-FAEB-481C-BEF0-2112A0D96DD0}" dt="2024-07-14T19:57:04.921" v="1844"/>
        <pc:sldMkLst>
          <pc:docMk/>
          <pc:sldMk cId="3723189875" sldId="259"/>
        </pc:sldMkLst>
        <pc:spChg chg="mod">
          <ac:chgData name="Raunak Masih" userId="991edeb57853465c" providerId="LiveId" clId="{EE0A3EE7-FAEB-481C-BEF0-2112A0D96DD0}" dt="2024-07-11T11:00:04.685" v="906"/>
          <ac:spMkLst>
            <pc:docMk/>
            <pc:sldMk cId="3723189875" sldId="259"/>
            <ac:spMk id="2" creationId="{5CC98438-6F8E-4220-9187-2779A3ACBA26}"/>
          </ac:spMkLst>
        </pc:spChg>
        <pc:spChg chg="mod">
          <ac:chgData name="Raunak Masih" userId="991edeb57853465c" providerId="LiveId" clId="{EE0A3EE7-FAEB-481C-BEF0-2112A0D96DD0}" dt="2024-07-11T11:00:05.833" v="913" actId="27636"/>
          <ac:spMkLst>
            <pc:docMk/>
            <pc:sldMk cId="3723189875" sldId="259"/>
            <ac:spMk id="3" creationId="{E0E72054-9ED5-8D33-6E09-2A6A632F9697}"/>
          </ac:spMkLst>
        </pc:spChg>
        <pc:picChg chg="add del mod">
          <ac:chgData name="Raunak Masih" userId="991edeb57853465c" providerId="LiveId" clId="{EE0A3EE7-FAEB-481C-BEF0-2112A0D96DD0}" dt="2024-07-14T19:53:03.481" v="1837"/>
          <ac:picMkLst>
            <pc:docMk/>
            <pc:sldMk cId="3723189875" sldId="259"/>
            <ac:picMk id="5" creationId="{212C9C63-271B-1028-2113-D6A58AE3F6E1}"/>
          </ac:picMkLst>
        </pc:picChg>
        <pc:picChg chg="add mod">
          <ac:chgData name="Raunak Masih" userId="991edeb57853465c" providerId="LiveId" clId="{EE0A3EE7-FAEB-481C-BEF0-2112A0D96DD0}" dt="2024-07-14T19:57:04.921" v="1844"/>
          <ac:picMkLst>
            <pc:docMk/>
            <pc:sldMk cId="3723189875" sldId="259"/>
            <ac:picMk id="10" creationId="{F57B4A72-7D8F-A54F-78B1-D40F39DC87E7}"/>
          </ac:picMkLst>
        </pc:picChg>
      </pc:sldChg>
      <pc:sldChg chg="addSp delSp modSp new mod modTransition modAnim">
        <pc:chgData name="Raunak Masih" userId="991edeb57853465c" providerId="LiveId" clId="{EE0A3EE7-FAEB-481C-BEF0-2112A0D96DD0}" dt="2024-07-14T19:57:04.921" v="1844"/>
        <pc:sldMkLst>
          <pc:docMk/>
          <pc:sldMk cId="267260859" sldId="260"/>
        </pc:sldMkLst>
        <pc:spChg chg="mod">
          <ac:chgData name="Raunak Masih" userId="991edeb57853465c" providerId="LiveId" clId="{EE0A3EE7-FAEB-481C-BEF0-2112A0D96DD0}" dt="2024-07-11T11:00:04.685" v="906"/>
          <ac:spMkLst>
            <pc:docMk/>
            <pc:sldMk cId="267260859" sldId="260"/>
            <ac:spMk id="2" creationId="{E3049F08-5589-1C35-8EAA-2380FACA6DA7}"/>
          </ac:spMkLst>
        </pc:spChg>
        <pc:spChg chg="mod">
          <ac:chgData name="Raunak Masih" userId="991edeb57853465c" providerId="LiveId" clId="{EE0A3EE7-FAEB-481C-BEF0-2112A0D96DD0}" dt="2024-07-11T11:00:04.685" v="906"/>
          <ac:spMkLst>
            <pc:docMk/>
            <pc:sldMk cId="267260859" sldId="260"/>
            <ac:spMk id="3" creationId="{7DBB4E2E-1838-D122-D17D-2125893A4216}"/>
          </ac:spMkLst>
        </pc:spChg>
        <pc:picChg chg="add del mod">
          <ac:chgData name="Raunak Masih" userId="991edeb57853465c" providerId="LiveId" clId="{EE0A3EE7-FAEB-481C-BEF0-2112A0D96DD0}" dt="2024-07-14T19:53:07.596" v="1838"/>
          <ac:picMkLst>
            <pc:docMk/>
            <pc:sldMk cId="267260859" sldId="260"/>
            <ac:picMk id="5" creationId="{94103232-0534-63D8-2F5E-7C01263F3F2D}"/>
          </ac:picMkLst>
        </pc:picChg>
        <pc:picChg chg="add mod">
          <ac:chgData name="Raunak Masih" userId="991edeb57853465c" providerId="LiveId" clId="{EE0A3EE7-FAEB-481C-BEF0-2112A0D96DD0}" dt="2024-07-14T19:57:04.921" v="1844"/>
          <ac:picMkLst>
            <pc:docMk/>
            <pc:sldMk cId="267260859" sldId="260"/>
            <ac:picMk id="10" creationId="{1AB6C782-33EF-D008-D85D-4F6413F073D2}"/>
          </ac:picMkLst>
        </pc:picChg>
      </pc:sldChg>
      <pc:sldChg chg="addSp delSp modSp new mod modTransition modAnim">
        <pc:chgData name="Raunak Masih" userId="991edeb57853465c" providerId="LiveId" clId="{EE0A3EE7-FAEB-481C-BEF0-2112A0D96DD0}" dt="2024-07-14T19:57:04.921" v="1844"/>
        <pc:sldMkLst>
          <pc:docMk/>
          <pc:sldMk cId="4180117161" sldId="261"/>
        </pc:sldMkLst>
        <pc:spChg chg="mod">
          <ac:chgData name="Raunak Masih" userId="991edeb57853465c" providerId="LiveId" clId="{EE0A3EE7-FAEB-481C-BEF0-2112A0D96DD0}" dt="2024-07-11T11:00:04.685" v="906"/>
          <ac:spMkLst>
            <pc:docMk/>
            <pc:sldMk cId="4180117161" sldId="261"/>
            <ac:spMk id="2" creationId="{4FA52063-4A23-D397-0BC9-394117CE60DF}"/>
          </ac:spMkLst>
        </pc:spChg>
        <pc:spChg chg="del mod">
          <ac:chgData name="Raunak Masih" userId="991edeb57853465c" providerId="LiveId" clId="{EE0A3EE7-FAEB-481C-BEF0-2112A0D96DD0}" dt="2024-07-14T18:50:53.939" v="1761" actId="22"/>
          <ac:spMkLst>
            <pc:docMk/>
            <pc:sldMk cId="4180117161" sldId="261"/>
            <ac:spMk id="3" creationId="{21F5459D-D85C-47A4-FD94-EC70105624DB}"/>
          </ac:spMkLst>
        </pc:spChg>
        <pc:picChg chg="add mod ord">
          <ac:chgData name="Raunak Masih" userId="991edeb57853465c" providerId="LiveId" clId="{EE0A3EE7-FAEB-481C-BEF0-2112A0D96DD0}" dt="2024-07-14T18:51:17.909" v="1765" actId="14100"/>
          <ac:picMkLst>
            <pc:docMk/>
            <pc:sldMk cId="4180117161" sldId="261"/>
            <ac:picMk id="5" creationId="{AC8D32DA-A933-1377-109C-6858648184BC}"/>
          </ac:picMkLst>
        </pc:picChg>
        <pc:picChg chg="add del mod">
          <ac:chgData name="Raunak Masih" userId="991edeb57853465c" providerId="LiveId" clId="{EE0A3EE7-FAEB-481C-BEF0-2112A0D96DD0}" dt="2024-07-14T19:52:46.059" v="1834"/>
          <ac:picMkLst>
            <pc:docMk/>
            <pc:sldMk cId="4180117161" sldId="261"/>
            <ac:picMk id="7" creationId="{0FAC58FE-9E55-84C4-8268-4A224CF47E39}"/>
          </ac:picMkLst>
        </pc:picChg>
        <pc:picChg chg="add mod">
          <ac:chgData name="Raunak Masih" userId="991edeb57853465c" providerId="LiveId" clId="{EE0A3EE7-FAEB-481C-BEF0-2112A0D96DD0}" dt="2024-07-14T19:57:04.921" v="1844"/>
          <ac:picMkLst>
            <pc:docMk/>
            <pc:sldMk cId="4180117161" sldId="261"/>
            <ac:picMk id="12" creationId="{F1129C21-48E5-1D8F-B965-B2E5C64D5E4B}"/>
          </ac:picMkLst>
        </pc:picChg>
      </pc:sldChg>
      <pc:sldChg chg="addSp delSp modSp new mod modTransition setBg modAnim">
        <pc:chgData name="Raunak Masih" userId="991edeb57853465c" providerId="LiveId" clId="{EE0A3EE7-FAEB-481C-BEF0-2112A0D96DD0}" dt="2024-07-14T19:57:04.921" v="1844"/>
        <pc:sldMkLst>
          <pc:docMk/>
          <pc:sldMk cId="755047312" sldId="262"/>
        </pc:sldMkLst>
        <pc:spChg chg="mod">
          <ac:chgData name="Raunak Masih" userId="991edeb57853465c" providerId="LiveId" clId="{EE0A3EE7-FAEB-481C-BEF0-2112A0D96DD0}" dt="2024-07-14T19:07:46.076" v="1813" actId="26606"/>
          <ac:spMkLst>
            <pc:docMk/>
            <pc:sldMk cId="755047312" sldId="262"/>
            <ac:spMk id="2" creationId="{ECC1101E-17F6-94AA-B465-FC42D1B16156}"/>
          </ac:spMkLst>
        </pc:spChg>
        <pc:spChg chg="add del">
          <ac:chgData name="Raunak Masih" userId="991edeb57853465c" providerId="LiveId" clId="{EE0A3EE7-FAEB-481C-BEF0-2112A0D96DD0}" dt="2024-07-14T19:07:46.076" v="1813" actId="26606"/>
          <ac:spMkLst>
            <pc:docMk/>
            <pc:sldMk cId="755047312" sldId="262"/>
            <ac:spMk id="15" creationId="{22C7FDF9-C2A1-45C5-A49B-8B1CA2A3C05B}"/>
          </ac:spMkLst>
        </pc:spChg>
        <pc:grpChg chg="add del">
          <ac:chgData name="Raunak Masih" userId="991edeb57853465c" providerId="LiveId" clId="{EE0A3EE7-FAEB-481C-BEF0-2112A0D96DD0}" dt="2024-07-14T19:07:46.076" v="1813" actId="26606"/>
          <ac:grpSpMkLst>
            <pc:docMk/>
            <pc:sldMk cId="755047312" sldId="262"/>
            <ac:grpSpMk id="7" creationId="{7575D7A7-3C36-4508-9BC6-70A93BD3C438}"/>
          </ac:grpSpMkLst>
        </pc:grpChg>
        <pc:picChg chg="add del mod">
          <ac:chgData name="Raunak Masih" userId="991edeb57853465c" providerId="LiveId" clId="{EE0A3EE7-FAEB-481C-BEF0-2112A0D96DD0}" dt="2024-07-14T19:53:13.242" v="1839"/>
          <ac:picMkLst>
            <pc:docMk/>
            <pc:sldMk cId="755047312" sldId="262"/>
            <ac:picMk id="4" creationId="{C75C790F-266D-CD68-9BD8-011F873A048B}"/>
          </ac:picMkLst>
        </pc:picChg>
        <pc:picChg chg="add mod">
          <ac:chgData name="Raunak Masih" userId="991edeb57853465c" providerId="LiveId" clId="{EE0A3EE7-FAEB-481C-BEF0-2112A0D96DD0}" dt="2024-07-14T19:57:04.921" v="1844"/>
          <ac:picMkLst>
            <pc:docMk/>
            <pc:sldMk cId="755047312" sldId="262"/>
            <ac:picMk id="16" creationId="{F82A784C-20E0-D5A6-D712-6C9BEA3F33DE}"/>
          </ac:picMkLst>
        </pc:picChg>
        <pc:picChg chg="add del">
          <ac:chgData name="Raunak Masih" userId="991edeb57853465c" providerId="LiveId" clId="{EE0A3EE7-FAEB-481C-BEF0-2112A0D96DD0}" dt="2024-07-14T19:07:46.076" v="1813" actId="26606"/>
          <ac:picMkLst>
            <pc:docMk/>
            <pc:sldMk cId="755047312" sldId="262"/>
            <ac:picMk id="17" creationId="{8D8988FF-4B5F-49A9-BB7F-B49C1610F1B4}"/>
          </ac:picMkLst>
        </pc:picChg>
        <pc:cxnChg chg="add del">
          <ac:chgData name="Raunak Masih" userId="991edeb57853465c" providerId="LiveId" clId="{EE0A3EE7-FAEB-481C-BEF0-2112A0D96DD0}" dt="2024-07-14T19:07:46.076" v="1813" actId="26606"/>
          <ac:cxnSpMkLst>
            <pc:docMk/>
            <pc:sldMk cId="755047312" sldId="262"/>
            <ac:cxnSpMk id="13" creationId="{AE446D0E-6531-40B7-A182-FB8602439777}"/>
          </ac:cxnSpMkLst>
        </pc:cxnChg>
        <pc:cxnChg chg="add del">
          <ac:chgData name="Raunak Masih" userId="991edeb57853465c" providerId="LiveId" clId="{EE0A3EE7-FAEB-481C-BEF0-2112A0D96DD0}" dt="2024-07-14T19:07:46.076" v="1813" actId="26606"/>
          <ac:cxnSpMkLst>
            <pc:docMk/>
            <pc:sldMk cId="755047312" sldId="262"/>
            <ac:cxnSpMk id="19" creationId="{CE580401-353D-4D90-9CA7-316BFD718E5C}"/>
          </ac:cxnSpMkLst>
        </pc:cxnChg>
      </pc:sldChg>
      <pc:sldChg chg="addSp delSp modSp new mod modTransition setBg modAnim delDesignElem">
        <pc:chgData name="Raunak Masih" userId="991edeb57853465c" providerId="LiveId" clId="{EE0A3EE7-FAEB-481C-BEF0-2112A0D96DD0}" dt="2024-07-14T19:57:04.921" v="1844"/>
        <pc:sldMkLst>
          <pc:docMk/>
          <pc:sldMk cId="2806965885" sldId="263"/>
        </pc:sldMkLst>
        <pc:spChg chg="mod">
          <ac:chgData name="Raunak Masih" userId="991edeb57853465c" providerId="LiveId" clId="{EE0A3EE7-FAEB-481C-BEF0-2112A0D96DD0}" dt="2024-07-11T11:04:21.050" v="949" actId="403"/>
          <ac:spMkLst>
            <pc:docMk/>
            <pc:sldMk cId="2806965885" sldId="263"/>
            <ac:spMk id="2" creationId="{1B839C83-367A-D846-D2A3-1C72A685CFB1}"/>
          </ac:spMkLst>
        </pc:spChg>
        <pc:spChg chg="del">
          <ac:chgData name="Raunak Masih" userId="991edeb57853465c" providerId="LiveId" clId="{EE0A3EE7-FAEB-481C-BEF0-2112A0D96DD0}" dt="2024-07-10T17:22:07.668" v="255" actId="22"/>
          <ac:spMkLst>
            <pc:docMk/>
            <pc:sldMk cId="2806965885" sldId="263"/>
            <ac:spMk id="3" creationId="{00ED1080-6842-A9E4-1D59-1CD2DFE1C4BE}"/>
          </ac:spMkLst>
        </pc:spChg>
        <pc:spChg chg="add del mod">
          <ac:chgData name="Raunak Masih" userId="991edeb57853465c" providerId="LiveId" clId="{EE0A3EE7-FAEB-481C-BEF0-2112A0D96DD0}" dt="2024-07-10T17:42:12.251" v="303" actId="21"/>
          <ac:spMkLst>
            <pc:docMk/>
            <pc:sldMk cId="2806965885" sldId="263"/>
            <ac:spMk id="8" creationId="{B9EA49DF-97C8-3270-1AA0-853A4C55735D}"/>
          </ac:spMkLst>
        </pc:spChg>
        <pc:spChg chg="add del">
          <ac:chgData name="Raunak Masih" userId="991edeb57853465c" providerId="LiveId" clId="{EE0A3EE7-FAEB-481C-BEF0-2112A0D96DD0}" dt="2024-07-10T17:42:52.937" v="309" actId="26606"/>
          <ac:spMkLst>
            <pc:docMk/>
            <pc:sldMk cId="2806965885" sldId="263"/>
            <ac:spMk id="10" creationId="{D4771268-CB57-404A-9271-370EB28F6090}"/>
          </ac:spMkLst>
        </pc:spChg>
        <pc:spChg chg="add del">
          <ac:chgData name="Raunak Masih" userId="991edeb57853465c" providerId="LiveId" clId="{EE0A3EE7-FAEB-481C-BEF0-2112A0D96DD0}" dt="2024-07-11T11:00:04.685" v="906"/>
          <ac:spMkLst>
            <pc:docMk/>
            <pc:sldMk cId="2806965885" sldId="263"/>
            <ac:spMk id="16" creationId="{D4771268-CB57-404A-9271-370EB28F6090}"/>
          </ac:spMkLst>
        </pc:spChg>
        <pc:spChg chg="add">
          <ac:chgData name="Raunak Masih" userId="991edeb57853465c" providerId="LiveId" clId="{EE0A3EE7-FAEB-481C-BEF0-2112A0D96DD0}" dt="2024-07-11T11:02:35.339" v="922" actId="26606"/>
          <ac:spMkLst>
            <pc:docMk/>
            <pc:sldMk cId="2806965885" sldId="263"/>
            <ac:spMk id="24" creationId="{1CD07172-CD61-45EB-BEE3-F644503E5C8A}"/>
          </ac:spMkLst>
        </pc:spChg>
        <pc:spChg chg="add">
          <ac:chgData name="Raunak Masih" userId="991edeb57853465c" providerId="LiveId" clId="{EE0A3EE7-FAEB-481C-BEF0-2112A0D96DD0}" dt="2024-07-11T11:02:35.339" v="922" actId="26606"/>
          <ac:spMkLst>
            <pc:docMk/>
            <pc:sldMk cId="2806965885" sldId="263"/>
            <ac:spMk id="26" creationId="{1EADA5DB-ED12-413A-AAB5-6A8D1152E6C4}"/>
          </ac:spMkLst>
        </pc:spChg>
        <pc:spChg chg="add">
          <ac:chgData name="Raunak Masih" userId="991edeb57853465c" providerId="LiveId" clId="{EE0A3EE7-FAEB-481C-BEF0-2112A0D96DD0}" dt="2024-07-11T11:02:35.339" v="922" actId="26606"/>
          <ac:spMkLst>
            <pc:docMk/>
            <pc:sldMk cId="2806965885" sldId="263"/>
            <ac:spMk id="28" creationId="{8BA45E5C-ACB9-49E8-B4DB-5255C2376673}"/>
          </ac:spMkLst>
        </pc:spChg>
        <pc:spChg chg="add">
          <ac:chgData name="Raunak Masih" userId="991edeb57853465c" providerId="LiveId" clId="{EE0A3EE7-FAEB-481C-BEF0-2112A0D96DD0}" dt="2024-07-11T11:02:35.339" v="922" actId="26606"/>
          <ac:spMkLst>
            <pc:docMk/>
            <pc:sldMk cId="2806965885" sldId="263"/>
            <ac:spMk id="30" creationId="{857E618C-1D7B-4A51-90C1-6106CD8A1AE7}"/>
          </ac:spMkLst>
        </pc:spChg>
        <pc:grpChg chg="add">
          <ac:chgData name="Raunak Masih" userId="991edeb57853465c" providerId="LiveId" clId="{EE0A3EE7-FAEB-481C-BEF0-2112A0D96DD0}" dt="2024-07-11T11:02:35.339" v="922" actId="26606"/>
          <ac:grpSpMkLst>
            <pc:docMk/>
            <pc:sldMk cId="2806965885" sldId="263"/>
            <ac:grpSpMk id="13" creationId="{749C117F-F390-437B-ADB0-57E87EFF34F5}"/>
          </ac:grpSpMkLst>
        </pc:grpChg>
        <pc:picChg chg="add del mod">
          <ac:chgData name="Raunak Masih" userId="991edeb57853465c" providerId="LiveId" clId="{EE0A3EE7-FAEB-481C-BEF0-2112A0D96DD0}" dt="2024-07-14T19:53:17.158" v="1840"/>
          <ac:picMkLst>
            <pc:docMk/>
            <pc:sldMk cId="2806965885" sldId="263"/>
            <ac:picMk id="4" creationId="{D2D927EB-DFA7-26F1-4999-015E759028C5}"/>
          </ac:picMkLst>
        </pc:picChg>
        <pc:picChg chg="add del mod ord">
          <ac:chgData name="Raunak Masih" userId="991edeb57853465c" providerId="LiveId" clId="{EE0A3EE7-FAEB-481C-BEF0-2112A0D96DD0}" dt="2024-07-10T17:41:58.191" v="301" actId="21"/>
          <ac:picMkLst>
            <pc:docMk/>
            <pc:sldMk cId="2806965885" sldId="263"/>
            <ac:picMk id="5" creationId="{DD7F6EEF-BBC4-8AB6-3B18-7035D0842CC7}"/>
          </ac:picMkLst>
        </pc:picChg>
        <pc:picChg chg="add del mod">
          <ac:chgData name="Raunak Masih" userId="991edeb57853465c" providerId="LiveId" clId="{EE0A3EE7-FAEB-481C-BEF0-2112A0D96DD0}" dt="2024-07-10T17:42:23.585" v="307" actId="21"/>
          <ac:picMkLst>
            <pc:docMk/>
            <pc:sldMk cId="2806965885" sldId="263"/>
            <ac:picMk id="6" creationId="{9B9040BB-3ED1-FE6C-0DF9-A0D81F20E102}"/>
          </ac:picMkLst>
        </pc:picChg>
        <pc:picChg chg="add mod">
          <ac:chgData name="Raunak Masih" userId="991edeb57853465c" providerId="LiveId" clId="{EE0A3EE7-FAEB-481C-BEF0-2112A0D96DD0}" dt="2024-07-14T19:57:04.921" v="1844"/>
          <ac:picMkLst>
            <pc:docMk/>
            <pc:sldMk cId="2806965885" sldId="263"/>
            <ac:picMk id="9" creationId="{8C72BA9B-956C-60A9-1448-6E74ADFB2167}"/>
          </ac:picMkLst>
        </pc:picChg>
        <pc:picChg chg="add mod">
          <ac:chgData name="Raunak Masih" userId="991edeb57853465c" providerId="LiveId" clId="{EE0A3EE7-FAEB-481C-BEF0-2112A0D96DD0}" dt="2024-07-11T11:02:35.339" v="922" actId="26606"/>
          <ac:picMkLst>
            <pc:docMk/>
            <pc:sldMk cId="2806965885" sldId="263"/>
            <ac:picMk id="11" creationId="{6C2F86EA-7967-2AD8-26C8-9500C15A00A7}"/>
          </ac:picMkLst>
        </pc:picChg>
        <pc:cxnChg chg="add">
          <ac:chgData name="Raunak Masih" userId="991edeb57853465c" providerId="LiveId" clId="{EE0A3EE7-FAEB-481C-BEF0-2112A0D96DD0}" dt="2024-07-11T11:02:35.339" v="922" actId="26606"/>
          <ac:cxnSpMkLst>
            <pc:docMk/>
            <pc:sldMk cId="2806965885" sldId="263"/>
            <ac:cxnSpMk id="22" creationId="{20742BC3-654B-4E41-9A6A-73A42E477639}"/>
          </ac:cxnSpMkLst>
        </pc:cxnChg>
      </pc:sldChg>
      <pc:sldChg chg="addSp delSp modSp new del mod setBg">
        <pc:chgData name="Raunak Masih" userId="991edeb57853465c" providerId="LiveId" clId="{EE0A3EE7-FAEB-481C-BEF0-2112A0D96DD0}" dt="2024-07-10T17:43:09.119" v="312" actId="2696"/>
        <pc:sldMkLst>
          <pc:docMk/>
          <pc:sldMk cId="181560702" sldId="264"/>
        </pc:sldMkLst>
        <pc:spChg chg="mod">
          <ac:chgData name="Raunak Masih" userId="991edeb57853465c" providerId="LiveId" clId="{EE0A3EE7-FAEB-481C-BEF0-2112A0D96DD0}" dt="2024-07-10T17:10:57.203" v="254" actId="26606"/>
          <ac:spMkLst>
            <pc:docMk/>
            <pc:sldMk cId="181560702" sldId="264"/>
            <ac:spMk id="2" creationId="{5C93688A-7E49-1518-36F3-695A007B5990}"/>
          </ac:spMkLst>
        </pc:spChg>
        <pc:spChg chg="del">
          <ac:chgData name="Raunak Masih" userId="991edeb57853465c" providerId="LiveId" clId="{EE0A3EE7-FAEB-481C-BEF0-2112A0D96DD0}" dt="2024-07-10T17:09:33.355" v="236" actId="22"/>
          <ac:spMkLst>
            <pc:docMk/>
            <pc:sldMk cId="181560702" sldId="264"/>
            <ac:spMk id="3" creationId="{14C77C58-E774-4476-309F-20BB06F00B4D}"/>
          </ac:spMkLst>
        </pc:spChg>
        <pc:spChg chg="add del">
          <ac:chgData name="Raunak Masih" userId="991edeb57853465c" providerId="LiveId" clId="{EE0A3EE7-FAEB-481C-BEF0-2112A0D96DD0}" dt="2024-07-10T17:10:24.366" v="243" actId="26606"/>
          <ac:spMkLst>
            <pc:docMk/>
            <pc:sldMk cId="181560702" sldId="264"/>
            <ac:spMk id="9" creationId="{ECC42566-4C7E-A809-CED9-8CC9DBB07BAE}"/>
          </ac:spMkLst>
        </pc:spChg>
        <pc:spChg chg="add del">
          <ac:chgData name="Raunak Masih" userId="991edeb57853465c" providerId="LiveId" clId="{EE0A3EE7-FAEB-481C-BEF0-2112A0D96DD0}" dt="2024-07-10T17:10:06.739" v="239" actId="26606"/>
          <ac:spMkLst>
            <pc:docMk/>
            <pc:sldMk cId="181560702" sldId="264"/>
            <ac:spMk id="10" creationId="{F0DCC097-1DB8-4B6D-85D0-6FBA0E1CA4BA}"/>
          </ac:spMkLst>
        </pc:spChg>
        <pc:spChg chg="add del">
          <ac:chgData name="Raunak Masih" userId="991edeb57853465c" providerId="LiveId" clId="{EE0A3EE7-FAEB-481C-BEF0-2112A0D96DD0}" dt="2024-07-10T17:10:06.739" v="239" actId="26606"/>
          <ac:spMkLst>
            <pc:docMk/>
            <pc:sldMk cId="181560702" sldId="264"/>
            <ac:spMk id="12" creationId="{E0B58608-23C8-4441-994D-C6823EEE1DB7}"/>
          </ac:spMkLst>
        </pc:spChg>
        <pc:spChg chg="add del">
          <ac:chgData name="Raunak Masih" userId="991edeb57853465c" providerId="LiveId" clId="{EE0A3EE7-FAEB-481C-BEF0-2112A0D96DD0}" dt="2024-07-10T17:10:18.733" v="241" actId="26606"/>
          <ac:spMkLst>
            <pc:docMk/>
            <pc:sldMk cId="181560702" sldId="264"/>
            <ac:spMk id="14" creationId="{A4AC5506-6312-4701-8D3C-40187889A947}"/>
          </ac:spMkLst>
        </pc:spChg>
        <pc:spChg chg="add del">
          <ac:chgData name="Raunak Masih" userId="991edeb57853465c" providerId="LiveId" clId="{EE0A3EE7-FAEB-481C-BEF0-2112A0D96DD0}" dt="2024-07-10T17:10:24.366" v="243" actId="26606"/>
          <ac:spMkLst>
            <pc:docMk/>
            <pc:sldMk cId="181560702" sldId="264"/>
            <ac:spMk id="16" creationId="{32AEEBC8-9D30-42EF-95F2-386C2653FBF0}"/>
          </ac:spMkLst>
        </pc:spChg>
        <pc:spChg chg="add del">
          <ac:chgData name="Raunak Masih" userId="991edeb57853465c" providerId="LiveId" clId="{EE0A3EE7-FAEB-481C-BEF0-2112A0D96DD0}" dt="2024-07-10T17:10:24.366" v="243" actId="26606"/>
          <ac:spMkLst>
            <pc:docMk/>
            <pc:sldMk cId="181560702" sldId="264"/>
            <ac:spMk id="17" creationId="{2E92FA66-67D7-4CB4-94D3-E643A9AD4757}"/>
          </ac:spMkLst>
        </pc:spChg>
        <pc:spChg chg="add del">
          <ac:chgData name="Raunak Masih" userId="991edeb57853465c" providerId="LiveId" clId="{EE0A3EE7-FAEB-481C-BEF0-2112A0D96DD0}" dt="2024-07-10T17:10:29.750" v="245" actId="26606"/>
          <ac:spMkLst>
            <pc:docMk/>
            <pc:sldMk cId="181560702" sldId="264"/>
            <ac:spMk id="19" creationId="{F0DCC097-1DB8-4B6D-85D0-6FBA0E1CA4BA}"/>
          </ac:spMkLst>
        </pc:spChg>
        <pc:spChg chg="add del">
          <ac:chgData name="Raunak Masih" userId="991edeb57853465c" providerId="LiveId" clId="{EE0A3EE7-FAEB-481C-BEF0-2112A0D96DD0}" dt="2024-07-10T17:10:29.750" v="245" actId="26606"/>
          <ac:spMkLst>
            <pc:docMk/>
            <pc:sldMk cId="181560702" sldId="264"/>
            <ac:spMk id="20" creationId="{E0B58608-23C8-4441-994D-C6823EEE1DB7}"/>
          </ac:spMkLst>
        </pc:spChg>
        <pc:spChg chg="add del">
          <ac:chgData name="Raunak Masih" userId="991edeb57853465c" providerId="LiveId" clId="{EE0A3EE7-FAEB-481C-BEF0-2112A0D96DD0}" dt="2024-07-10T17:10:37.465" v="247" actId="26606"/>
          <ac:spMkLst>
            <pc:docMk/>
            <pc:sldMk cId="181560702" sldId="264"/>
            <ac:spMk id="22" creationId="{A4AC5506-6312-4701-8D3C-40187889A947}"/>
          </ac:spMkLst>
        </pc:spChg>
        <pc:spChg chg="add del">
          <ac:chgData name="Raunak Masih" userId="991edeb57853465c" providerId="LiveId" clId="{EE0A3EE7-FAEB-481C-BEF0-2112A0D96DD0}" dt="2024-07-10T17:10:46.456" v="249" actId="26606"/>
          <ac:spMkLst>
            <pc:docMk/>
            <pc:sldMk cId="181560702" sldId="264"/>
            <ac:spMk id="24" creationId="{F0DCC097-1DB8-4B6D-85D0-6FBA0E1CA4BA}"/>
          </ac:spMkLst>
        </pc:spChg>
        <pc:spChg chg="add del">
          <ac:chgData name="Raunak Masih" userId="991edeb57853465c" providerId="LiveId" clId="{EE0A3EE7-FAEB-481C-BEF0-2112A0D96DD0}" dt="2024-07-10T17:10:46.456" v="249" actId="26606"/>
          <ac:spMkLst>
            <pc:docMk/>
            <pc:sldMk cId="181560702" sldId="264"/>
            <ac:spMk id="25" creationId="{E0B58608-23C8-4441-994D-C6823EEE1DB7}"/>
          </ac:spMkLst>
        </pc:spChg>
        <pc:spChg chg="add del">
          <ac:chgData name="Raunak Masih" userId="991edeb57853465c" providerId="LiveId" clId="{EE0A3EE7-FAEB-481C-BEF0-2112A0D96DD0}" dt="2024-07-10T17:10:49.151" v="251" actId="26606"/>
          <ac:spMkLst>
            <pc:docMk/>
            <pc:sldMk cId="181560702" sldId="264"/>
            <ac:spMk id="27" creationId="{A4AC5506-6312-4701-8D3C-40187889A947}"/>
          </ac:spMkLst>
        </pc:spChg>
        <pc:spChg chg="add del">
          <ac:chgData name="Raunak Masih" userId="991edeb57853465c" providerId="LiveId" clId="{EE0A3EE7-FAEB-481C-BEF0-2112A0D96DD0}" dt="2024-07-10T17:10:57.203" v="253" actId="26606"/>
          <ac:spMkLst>
            <pc:docMk/>
            <pc:sldMk cId="181560702" sldId="264"/>
            <ac:spMk id="29" creationId="{F0DCC097-1DB8-4B6D-85D0-6FBA0E1CA4BA}"/>
          </ac:spMkLst>
        </pc:spChg>
        <pc:spChg chg="add del">
          <ac:chgData name="Raunak Masih" userId="991edeb57853465c" providerId="LiveId" clId="{EE0A3EE7-FAEB-481C-BEF0-2112A0D96DD0}" dt="2024-07-10T17:10:57.203" v="253" actId="26606"/>
          <ac:spMkLst>
            <pc:docMk/>
            <pc:sldMk cId="181560702" sldId="264"/>
            <ac:spMk id="30" creationId="{E0B58608-23C8-4441-994D-C6823EEE1DB7}"/>
          </ac:spMkLst>
        </pc:spChg>
        <pc:spChg chg="add">
          <ac:chgData name="Raunak Masih" userId="991edeb57853465c" providerId="LiveId" clId="{EE0A3EE7-FAEB-481C-BEF0-2112A0D96DD0}" dt="2024-07-10T17:10:57.203" v="254" actId="26606"/>
          <ac:spMkLst>
            <pc:docMk/>
            <pc:sldMk cId="181560702" sldId="264"/>
            <ac:spMk id="32" creationId="{A4AC5506-6312-4701-8D3C-40187889A947}"/>
          </ac:spMkLst>
        </pc:spChg>
        <pc:picChg chg="add mod ord">
          <ac:chgData name="Raunak Masih" userId="991edeb57853465c" providerId="LiveId" clId="{EE0A3EE7-FAEB-481C-BEF0-2112A0D96DD0}" dt="2024-07-10T17:10:57.203" v="254" actId="26606"/>
          <ac:picMkLst>
            <pc:docMk/>
            <pc:sldMk cId="181560702" sldId="264"/>
            <ac:picMk id="5" creationId="{B45E7E97-9726-2C05-ECB9-3D2091B23CE7}"/>
          </ac:picMkLst>
        </pc:picChg>
      </pc:sldChg>
      <pc:sldChg chg="addSp delSp modSp add del mod delDesignElem">
        <pc:chgData name="Raunak Masih" userId="991edeb57853465c" providerId="LiveId" clId="{EE0A3EE7-FAEB-481C-BEF0-2112A0D96DD0}" dt="2024-07-11T11:07:14.140" v="969" actId="2696"/>
        <pc:sldMkLst>
          <pc:docMk/>
          <pc:sldMk cId="3321177487" sldId="265"/>
        </pc:sldMkLst>
        <pc:spChg chg="mod">
          <ac:chgData name="Raunak Masih" userId="991edeb57853465c" providerId="LiveId" clId="{EE0A3EE7-FAEB-481C-BEF0-2112A0D96DD0}" dt="2024-07-11T11:06:15.458" v="961" actId="207"/>
          <ac:spMkLst>
            <pc:docMk/>
            <pc:sldMk cId="3321177487" sldId="265"/>
            <ac:spMk id="2" creationId="{1B839C83-367A-D846-D2A3-1C72A685CFB1}"/>
          </ac:spMkLst>
        </pc:spChg>
        <pc:spChg chg="add del mod">
          <ac:chgData name="Raunak Masih" userId="991edeb57853465c" providerId="LiveId" clId="{EE0A3EE7-FAEB-481C-BEF0-2112A0D96DD0}" dt="2024-07-10T17:24:14.602" v="261"/>
          <ac:spMkLst>
            <pc:docMk/>
            <pc:sldMk cId="3321177487" sldId="265"/>
            <ac:spMk id="4" creationId="{CA84AD91-1F42-5A5B-CEE8-54B6C1BEDDF8}"/>
          </ac:spMkLst>
        </pc:spChg>
        <pc:spChg chg="add del mod">
          <ac:chgData name="Raunak Masih" userId="991edeb57853465c" providerId="LiveId" clId="{EE0A3EE7-FAEB-481C-BEF0-2112A0D96DD0}" dt="2024-07-10T17:25:53.368" v="269" actId="22"/>
          <ac:spMkLst>
            <pc:docMk/>
            <pc:sldMk cId="3321177487" sldId="265"/>
            <ac:spMk id="8" creationId="{542D4E51-E131-0711-19B3-52F5B8F4812C}"/>
          </ac:spMkLst>
        </pc:spChg>
        <pc:spChg chg="add del">
          <ac:chgData name="Raunak Masih" userId="991edeb57853465c" providerId="LiveId" clId="{EE0A3EE7-FAEB-481C-BEF0-2112A0D96DD0}" dt="2024-07-10T17:25:10.869" v="267" actId="26606"/>
          <ac:spMkLst>
            <pc:docMk/>
            <pc:sldMk cId="3321177487" sldId="265"/>
            <ac:spMk id="10" creationId="{D4771268-CB57-404A-9271-370EB28F6090}"/>
          </ac:spMkLst>
        </pc:spChg>
        <pc:spChg chg="add del">
          <ac:chgData name="Raunak Masih" userId="991edeb57853465c" providerId="LiveId" clId="{EE0A3EE7-FAEB-481C-BEF0-2112A0D96DD0}" dt="2024-07-10T17:24:29" v="264" actId="26606"/>
          <ac:spMkLst>
            <pc:docMk/>
            <pc:sldMk cId="3321177487" sldId="265"/>
            <ac:spMk id="15" creationId="{D4771268-CB57-404A-9271-370EB28F6090}"/>
          </ac:spMkLst>
        </pc:spChg>
        <pc:spChg chg="add del">
          <ac:chgData name="Raunak Masih" userId="991edeb57853465c" providerId="LiveId" clId="{EE0A3EE7-FAEB-481C-BEF0-2112A0D96DD0}" dt="2024-07-10T17:25:10.854" v="266" actId="26606"/>
          <ac:spMkLst>
            <pc:docMk/>
            <pc:sldMk cId="3321177487" sldId="265"/>
            <ac:spMk id="17" creationId="{047C8CCB-F95D-4249-92DD-651249D3535A}"/>
          </ac:spMkLst>
        </pc:spChg>
        <pc:spChg chg="add del">
          <ac:chgData name="Raunak Masih" userId="991edeb57853465c" providerId="LiveId" clId="{EE0A3EE7-FAEB-481C-BEF0-2112A0D96DD0}" dt="2024-07-10T17:25:10.854" v="266" actId="26606"/>
          <ac:spMkLst>
            <pc:docMk/>
            <pc:sldMk cId="3321177487" sldId="265"/>
            <ac:spMk id="18" creationId="{6753252F-4873-4F63-801D-CC719279A7D5}"/>
          </ac:spMkLst>
        </pc:spChg>
        <pc:spChg chg="add del">
          <ac:chgData name="Raunak Masih" userId="991edeb57853465c" providerId="LiveId" clId="{EE0A3EE7-FAEB-481C-BEF0-2112A0D96DD0}" dt="2024-07-10T17:25:57.472" v="270" actId="26606"/>
          <ac:spMkLst>
            <pc:docMk/>
            <pc:sldMk cId="3321177487" sldId="265"/>
            <ac:spMk id="20" creationId="{D4771268-CB57-404A-9271-370EB28F6090}"/>
          </ac:spMkLst>
        </pc:spChg>
        <pc:spChg chg="add del">
          <ac:chgData name="Raunak Masih" userId="991edeb57853465c" providerId="LiveId" clId="{EE0A3EE7-FAEB-481C-BEF0-2112A0D96DD0}" dt="2024-07-11T11:00:04.685" v="906"/>
          <ac:spMkLst>
            <pc:docMk/>
            <pc:sldMk cId="3321177487" sldId="265"/>
            <ac:spMk id="25" creationId="{D4771268-CB57-404A-9271-370EB28F6090}"/>
          </ac:spMkLst>
        </pc:spChg>
        <pc:picChg chg="del">
          <ac:chgData name="Raunak Masih" userId="991edeb57853465c" providerId="LiveId" clId="{EE0A3EE7-FAEB-481C-BEF0-2112A0D96DD0}" dt="2024-07-10T17:24:11.198" v="260" actId="21"/>
          <ac:picMkLst>
            <pc:docMk/>
            <pc:sldMk cId="3321177487" sldId="265"/>
            <ac:picMk id="5" creationId="{DD7F6EEF-BBC4-8AB6-3B18-7035D0842CC7}"/>
          </ac:picMkLst>
        </pc:picChg>
        <pc:picChg chg="add del mod">
          <ac:chgData name="Raunak Masih" userId="991edeb57853465c" providerId="LiveId" clId="{EE0A3EE7-FAEB-481C-BEF0-2112A0D96DD0}" dt="2024-07-10T17:25:32.248" v="268" actId="21"/>
          <ac:picMkLst>
            <pc:docMk/>
            <pc:sldMk cId="3321177487" sldId="265"/>
            <ac:picMk id="6" creationId="{E9AA2954-7018-BC5A-15EA-D64EC990EDCF}"/>
          </ac:picMkLst>
        </pc:picChg>
        <pc:picChg chg="add mod ord">
          <ac:chgData name="Raunak Masih" userId="991edeb57853465c" providerId="LiveId" clId="{EE0A3EE7-FAEB-481C-BEF0-2112A0D96DD0}" dt="2024-07-10T17:25:57.472" v="270" actId="26606"/>
          <ac:picMkLst>
            <pc:docMk/>
            <pc:sldMk cId="3321177487" sldId="265"/>
            <ac:picMk id="11" creationId="{BE9743E7-F784-DE6E-6987-91EFC90612AF}"/>
          </ac:picMkLst>
        </pc:picChg>
      </pc:sldChg>
      <pc:sldChg chg="addSp delSp modSp add del mod delDesignElem">
        <pc:chgData name="Raunak Masih" userId="991edeb57853465c" providerId="LiveId" clId="{EE0A3EE7-FAEB-481C-BEF0-2112A0D96DD0}" dt="2024-07-11T11:08:48.781" v="983" actId="2696"/>
        <pc:sldMkLst>
          <pc:docMk/>
          <pc:sldMk cId="2007032245" sldId="266"/>
        </pc:sldMkLst>
        <pc:spChg chg="mod">
          <ac:chgData name="Raunak Masih" userId="991edeb57853465c" providerId="LiveId" clId="{EE0A3EE7-FAEB-481C-BEF0-2112A0D96DD0}" dt="2024-07-11T11:07:19.929" v="970" actId="207"/>
          <ac:spMkLst>
            <pc:docMk/>
            <pc:sldMk cId="2007032245" sldId="266"/>
            <ac:spMk id="2" creationId="{1B839C83-367A-D846-D2A3-1C72A685CFB1}"/>
          </ac:spMkLst>
        </pc:spChg>
        <pc:spChg chg="add del mod">
          <ac:chgData name="Raunak Masih" userId="991edeb57853465c" providerId="LiveId" clId="{EE0A3EE7-FAEB-481C-BEF0-2112A0D96DD0}" dt="2024-07-10T17:33:39.444" v="279" actId="22"/>
          <ac:spMkLst>
            <pc:docMk/>
            <pc:sldMk cId="2007032245" sldId="266"/>
            <ac:spMk id="4" creationId="{D5DCB6CC-6E57-8122-62D7-8B18E7493D14}"/>
          </ac:spMkLst>
        </pc:spChg>
        <pc:spChg chg="del">
          <ac:chgData name="Raunak Masih" userId="991edeb57853465c" providerId="LiveId" clId="{EE0A3EE7-FAEB-481C-BEF0-2112A0D96DD0}" dt="2024-07-11T11:00:04.685" v="906"/>
          <ac:spMkLst>
            <pc:docMk/>
            <pc:sldMk cId="2007032245" sldId="266"/>
            <ac:spMk id="25" creationId="{D4771268-CB57-404A-9271-370EB28F6090}"/>
          </ac:spMkLst>
        </pc:spChg>
        <pc:picChg chg="add mod ord">
          <ac:chgData name="Raunak Masih" userId="991edeb57853465c" providerId="LiveId" clId="{EE0A3EE7-FAEB-481C-BEF0-2112A0D96DD0}" dt="2024-07-10T17:35:31.419" v="294" actId="14100"/>
          <ac:picMkLst>
            <pc:docMk/>
            <pc:sldMk cId="2007032245" sldId="266"/>
            <ac:picMk id="6" creationId="{77D49122-8A70-EDF3-3A01-39B25493F0FC}"/>
          </ac:picMkLst>
        </pc:picChg>
        <pc:picChg chg="add mod">
          <ac:chgData name="Raunak Masih" userId="991edeb57853465c" providerId="LiveId" clId="{EE0A3EE7-FAEB-481C-BEF0-2112A0D96DD0}" dt="2024-07-10T17:35:35.885" v="295" actId="14100"/>
          <ac:picMkLst>
            <pc:docMk/>
            <pc:sldMk cId="2007032245" sldId="266"/>
            <ac:picMk id="8" creationId="{CE4A8BB7-C76C-8862-69E6-3781E2E199C6}"/>
          </ac:picMkLst>
        </pc:picChg>
        <pc:picChg chg="del">
          <ac:chgData name="Raunak Masih" userId="991edeb57853465c" providerId="LiveId" clId="{EE0A3EE7-FAEB-481C-BEF0-2112A0D96DD0}" dt="2024-07-10T17:33:15.266" v="278" actId="21"/>
          <ac:picMkLst>
            <pc:docMk/>
            <pc:sldMk cId="2007032245" sldId="266"/>
            <ac:picMk id="11" creationId="{BE9743E7-F784-DE6E-6987-91EFC90612AF}"/>
          </ac:picMkLst>
        </pc:picChg>
      </pc:sldChg>
      <pc:sldChg chg="addSp delSp modSp add del mod delDesignElem">
        <pc:chgData name="Raunak Masih" userId="991edeb57853465c" providerId="LiveId" clId="{EE0A3EE7-FAEB-481C-BEF0-2112A0D96DD0}" dt="2024-07-11T11:05:56.276" v="958" actId="2696"/>
        <pc:sldMkLst>
          <pc:docMk/>
          <pc:sldMk cId="3971727738" sldId="267"/>
        </pc:sldMkLst>
        <pc:spChg chg="mod">
          <ac:chgData name="Raunak Masih" userId="991edeb57853465c" providerId="LiveId" clId="{EE0A3EE7-FAEB-481C-BEF0-2112A0D96DD0}" dt="2024-07-11T11:03:41.746" v="930" actId="207"/>
          <ac:spMkLst>
            <pc:docMk/>
            <pc:sldMk cId="3971727738" sldId="267"/>
            <ac:spMk id="2" creationId="{1B839C83-367A-D846-D2A3-1C72A685CFB1}"/>
          </ac:spMkLst>
        </pc:spChg>
        <pc:spChg chg="add del">
          <ac:chgData name="Raunak Masih" userId="991edeb57853465c" providerId="LiveId" clId="{EE0A3EE7-FAEB-481C-BEF0-2112A0D96DD0}" dt="2024-07-11T11:03:20.914" v="928" actId="26606"/>
          <ac:spMkLst>
            <pc:docMk/>
            <pc:sldMk cId="3971727738" sldId="267"/>
            <ac:spMk id="9" creationId="{5CA06E97-6759-2D7D-146B-B839D9FEEFDD}"/>
          </ac:spMkLst>
        </pc:spChg>
        <pc:spChg chg="del">
          <ac:chgData name="Raunak Masih" userId="991edeb57853465c" providerId="LiveId" clId="{EE0A3EE7-FAEB-481C-BEF0-2112A0D96DD0}" dt="2024-07-11T11:00:04.685" v="906"/>
          <ac:spMkLst>
            <pc:docMk/>
            <pc:sldMk cId="3971727738" sldId="267"/>
            <ac:spMk id="10" creationId="{D4771268-CB57-404A-9271-370EB28F6090}"/>
          </ac:spMkLst>
        </pc:spChg>
        <pc:spChg chg="add del">
          <ac:chgData name="Raunak Masih" userId="991edeb57853465c" providerId="LiveId" clId="{EE0A3EE7-FAEB-481C-BEF0-2112A0D96DD0}" dt="2024-07-11T11:03:20.914" v="928" actId="26606"/>
          <ac:spMkLst>
            <pc:docMk/>
            <pc:sldMk cId="3971727738" sldId="267"/>
            <ac:spMk id="12" creationId="{333F0879-3DA0-4CB8-B35E-A0AD42558191}"/>
          </ac:spMkLst>
        </pc:spChg>
        <pc:spChg chg="add del">
          <ac:chgData name="Raunak Masih" userId="991edeb57853465c" providerId="LiveId" clId="{EE0A3EE7-FAEB-481C-BEF0-2112A0D96DD0}" dt="2024-07-11T11:03:20.914" v="928" actId="26606"/>
          <ac:spMkLst>
            <pc:docMk/>
            <pc:sldMk cId="3971727738" sldId="267"/>
            <ac:spMk id="14" creationId="{324D2183-F388-476E-92A9-D6639D698580}"/>
          </ac:spMkLst>
        </pc:spChg>
        <pc:spChg chg="add del">
          <ac:chgData name="Raunak Masih" userId="991edeb57853465c" providerId="LiveId" clId="{EE0A3EE7-FAEB-481C-BEF0-2112A0D96DD0}" dt="2024-07-11T11:03:20.914" v="928" actId="26606"/>
          <ac:spMkLst>
            <pc:docMk/>
            <pc:sldMk cId="3971727738" sldId="267"/>
            <ac:spMk id="16" creationId="{243462E7-1698-4B21-BE89-AEFAC7C2FEFA}"/>
          </ac:spMkLst>
        </pc:spChg>
        <pc:spChg chg="add del">
          <ac:chgData name="Raunak Masih" userId="991edeb57853465c" providerId="LiveId" clId="{EE0A3EE7-FAEB-481C-BEF0-2112A0D96DD0}" dt="2024-07-11T11:03:20.914" v="928" actId="26606"/>
          <ac:spMkLst>
            <pc:docMk/>
            <pc:sldMk cId="3971727738" sldId="267"/>
            <ac:spMk id="18" creationId="{6C22FCAC-D7EC-4A52-B153-FF761E2235B3}"/>
          </ac:spMkLst>
        </pc:spChg>
        <pc:picChg chg="mod">
          <ac:chgData name="Raunak Masih" userId="991edeb57853465c" providerId="LiveId" clId="{EE0A3EE7-FAEB-481C-BEF0-2112A0D96DD0}" dt="2024-07-11T11:03:20.914" v="928" actId="26606"/>
          <ac:picMkLst>
            <pc:docMk/>
            <pc:sldMk cId="3971727738" sldId="267"/>
            <ac:picMk id="5" creationId="{DD7F6EEF-BBC4-8AB6-3B18-7035D0842CC7}"/>
          </ac:picMkLst>
        </pc:picChg>
      </pc:sldChg>
      <pc:sldChg chg="addSp delSp modSp add mod setBg">
        <pc:chgData name="Raunak Masih" userId="991edeb57853465c" providerId="LiveId" clId="{EE0A3EE7-FAEB-481C-BEF0-2112A0D96DD0}" dt="2024-07-14T19:38:41.569" v="1833"/>
        <pc:sldMkLst>
          <pc:docMk/>
          <pc:sldMk cId="1123282127" sldId="268"/>
        </pc:sldMkLst>
        <pc:spChg chg="mod">
          <ac:chgData name="Raunak Masih" userId="991edeb57853465c" providerId="LiveId" clId="{EE0A3EE7-FAEB-481C-BEF0-2112A0D96DD0}" dt="2024-07-14T19:04:31.751" v="1773" actId="20577"/>
          <ac:spMkLst>
            <pc:docMk/>
            <pc:sldMk cId="1123282127" sldId="268"/>
            <ac:spMk id="4" creationId="{C122C876-7009-B266-E3CA-E8757959EBF9}"/>
          </ac:spMkLst>
        </pc:spChg>
        <pc:spChg chg="add del mod">
          <ac:chgData name="Raunak Masih" userId="991edeb57853465c" providerId="LiveId" clId="{EE0A3EE7-FAEB-481C-BEF0-2112A0D96DD0}" dt="2024-07-14T19:04:23.663" v="1770" actId="26606"/>
          <ac:spMkLst>
            <pc:docMk/>
            <pc:sldMk cId="1123282127" sldId="268"/>
            <ac:spMk id="5" creationId="{E3716095-2BC4-BF09-5614-1FC620713DB0}"/>
          </ac:spMkLst>
        </pc:spChg>
        <pc:spChg chg="add">
          <ac:chgData name="Raunak Masih" userId="991edeb57853465c" providerId="LiveId" clId="{EE0A3EE7-FAEB-481C-BEF0-2112A0D96DD0}" dt="2024-07-14T19:04:23.663" v="1770" actId="26606"/>
          <ac:spMkLst>
            <pc:docMk/>
            <pc:sldMk cId="1123282127" sldId="268"/>
            <ac:spMk id="11" creationId="{52BE4420-3B5F-4549-8B4A-77855B8215EC}"/>
          </ac:spMkLst>
        </pc:spChg>
        <pc:spChg chg="add">
          <ac:chgData name="Raunak Masih" userId="991edeb57853465c" providerId="LiveId" clId="{EE0A3EE7-FAEB-481C-BEF0-2112A0D96DD0}" dt="2024-07-14T19:04:23.663" v="1770" actId="26606"/>
          <ac:spMkLst>
            <pc:docMk/>
            <pc:sldMk cId="1123282127" sldId="268"/>
            <ac:spMk id="13" creationId="{A75876F6-95D4-48CB-8E3E-4401A96E25A4}"/>
          </ac:spMkLst>
        </pc:spChg>
        <pc:spChg chg="add">
          <ac:chgData name="Raunak Masih" userId="991edeb57853465c" providerId="LiveId" clId="{EE0A3EE7-FAEB-481C-BEF0-2112A0D96DD0}" dt="2024-07-14T19:04:23.663" v="1770" actId="26606"/>
          <ac:spMkLst>
            <pc:docMk/>
            <pc:sldMk cId="1123282127" sldId="268"/>
            <ac:spMk id="15" creationId="{D1B84719-90BB-4D0C-92D8-61DC5512B34B}"/>
          </ac:spMkLst>
        </pc:spChg>
        <pc:spChg chg="add">
          <ac:chgData name="Raunak Masih" userId="991edeb57853465c" providerId="LiveId" clId="{EE0A3EE7-FAEB-481C-BEF0-2112A0D96DD0}" dt="2024-07-14T19:04:23.663" v="1770" actId="26606"/>
          <ac:spMkLst>
            <pc:docMk/>
            <pc:sldMk cId="1123282127" sldId="268"/>
            <ac:spMk id="17" creationId="{7B407EC4-5D16-4845-9840-4E28622B6568}"/>
          </ac:spMkLst>
        </pc:spChg>
        <pc:graphicFrameChg chg="add del">
          <ac:chgData name="Raunak Masih" userId="991edeb57853465c" providerId="LiveId" clId="{EE0A3EE7-FAEB-481C-BEF0-2112A0D96DD0}" dt="2024-07-11T11:01:41.543" v="918" actId="26606"/>
          <ac:graphicFrameMkLst>
            <pc:docMk/>
            <pc:sldMk cId="1123282127" sldId="268"/>
            <ac:graphicFrameMk id="7" creationId="{4977E4F7-6EBC-0EFC-A33F-9A1BC941C594}"/>
          </ac:graphicFrameMkLst>
        </pc:graphicFrameChg>
        <pc:graphicFrameChg chg="add">
          <ac:chgData name="Raunak Masih" userId="991edeb57853465c" providerId="LiveId" clId="{EE0A3EE7-FAEB-481C-BEF0-2112A0D96DD0}" dt="2024-07-14T19:04:23.663" v="1770" actId="26606"/>
          <ac:graphicFrameMkLst>
            <pc:docMk/>
            <pc:sldMk cId="1123282127" sldId="268"/>
            <ac:graphicFrameMk id="8" creationId="{B0E8847F-5D63-9CB4-A32D-5F6C86A869F8}"/>
          </ac:graphicFrameMkLst>
        </pc:graphicFrameChg>
        <pc:graphicFrameChg chg="add del">
          <ac:chgData name="Raunak Masih" userId="991edeb57853465c" providerId="LiveId" clId="{EE0A3EE7-FAEB-481C-BEF0-2112A0D96DD0}" dt="2024-07-11T11:02:05.010" v="920" actId="26606"/>
          <ac:graphicFrameMkLst>
            <pc:docMk/>
            <pc:sldMk cId="1123282127" sldId="268"/>
            <ac:graphicFrameMk id="9" creationId="{4B4D9761-0BF9-11A3-D1E0-362EAB6623FF}"/>
          </ac:graphicFrameMkLst>
        </pc:graphicFrameChg>
        <pc:picChg chg="add mod">
          <ac:chgData name="Raunak Masih" userId="991edeb57853465c" providerId="LiveId" clId="{EE0A3EE7-FAEB-481C-BEF0-2112A0D96DD0}" dt="2024-07-14T19:38:41.569" v="1833"/>
          <ac:picMkLst>
            <pc:docMk/>
            <pc:sldMk cId="1123282127" sldId="268"/>
            <ac:picMk id="3" creationId="{39FAD459-9DDA-9C5C-B4A8-30F9356FC67C}"/>
          </ac:picMkLst>
        </pc:picChg>
      </pc:sldChg>
      <pc:sldChg chg="addSp delSp modSp add mod setBg">
        <pc:chgData name="Raunak Masih" userId="991edeb57853465c" providerId="LiveId" clId="{EE0A3EE7-FAEB-481C-BEF0-2112A0D96DD0}" dt="2024-07-14T19:38:41.569" v="1833"/>
        <pc:sldMkLst>
          <pc:docMk/>
          <pc:sldMk cId="3984255804" sldId="269"/>
        </pc:sldMkLst>
        <pc:spChg chg="mod">
          <ac:chgData name="Raunak Masih" userId="991edeb57853465c" providerId="LiveId" clId="{EE0A3EE7-FAEB-481C-BEF0-2112A0D96DD0}" dt="2024-07-14T19:04:51.052" v="1777" actId="20577"/>
          <ac:spMkLst>
            <pc:docMk/>
            <pc:sldMk cId="3984255804" sldId="269"/>
            <ac:spMk id="4" creationId="{C122C876-7009-B266-E3CA-E8757959EBF9}"/>
          </ac:spMkLst>
        </pc:spChg>
        <pc:spChg chg="del mod">
          <ac:chgData name="Raunak Masih" userId="991edeb57853465c" providerId="LiveId" clId="{EE0A3EE7-FAEB-481C-BEF0-2112A0D96DD0}" dt="2024-07-14T19:04:44.076" v="1774" actId="26606"/>
          <ac:spMkLst>
            <pc:docMk/>
            <pc:sldMk cId="3984255804" sldId="269"/>
            <ac:spMk id="5" creationId="{E3716095-2BC4-BF09-5614-1FC620713DB0}"/>
          </ac:spMkLst>
        </pc:spChg>
        <pc:spChg chg="add">
          <ac:chgData name="Raunak Masih" userId="991edeb57853465c" providerId="LiveId" clId="{EE0A3EE7-FAEB-481C-BEF0-2112A0D96DD0}" dt="2024-07-14T19:04:44.076" v="1774" actId="26606"/>
          <ac:spMkLst>
            <pc:docMk/>
            <pc:sldMk cId="3984255804" sldId="269"/>
            <ac:spMk id="11" creationId="{52BE4420-3B5F-4549-8B4A-77855B8215EC}"/>
          </ac:spMkLst>
        </pc:spChg>
        <pc:spChg chg="add">
          <ac:chgData name="Raunak Masih" userId="991edeb57853465c" providerId="LiveId" clId="{EE0A3EE7-FAEB-481C-BEF0-2112A0D96DD0}" dt="2024-07-14T19:04:44.076" v="1774" actId="26606"/>
          <ac:spMkLst>
            <pc:docMk/>
            <pc:sldMk cId="3984255804" sldId="269"/>
            <ac:spMk id="13" creationId="{A75876F6-95D4-48CB-8E3E-4401A96E25A4}"/>
          </ac:spMkLst>
        </pc:spChg>
        <pc:spChg chg="add">
          <ac:chgData name="Raunak Masih" userId="991edeb57853465c" providerId="LiveId" clId="{EE0A3EE7-FAEB-481C-BEF0-2112A0D96DD0}" dt="2024-07-14T19:04:44.076" v="1774" actId="26606"/>
          <ac:spMkLst>
            <pc:docMk/>
            <pc:sldMk cId="3984255804" sldId="269"/>
            <ac:spMk id="15" creationId="{D1B84719-90BB-4D0C-92D8-61DC5512B34B}"/>
          </ac:spMkLst>
        </pc:spChg>
        <pc:spChg chg="add">
          <ac:chgData name="Raunak Masih" userId="991edeb57853465c" providerId="LiveId" clId="{EE0A3EE7-FAEB-481C-BEF0-2112A0D96DD0}" dt="2024-07-14T19:04:44.076" v="1774" actId="26606"/>
          <ac:spMkLst>
            <pc:docMk/>
            <pc:sldMk cId="3984255804" sldId="269"/>
            <ac:spMk id="17" creationId="{7B407EC4-5D16-4845-9840-4E28622B6568}"/>
          </ac:spMkLst>
        </pc:spChg>
        <pc:graphicFrameChg chg="add">
          <ac:chgData name="Raunak Masih" userId="991edeb57853465c" providerId="LiveId" clId="{EE0A3EE7-FAEB-481C-BEF0-2112A0D96DD0}" dt="2024-07-14T19:04:44.076" v="1774" actId="26606"/>
          <ac:graphicFrameMkLst>
            <pc:docMk/>
            <pc:sldMk cId="3984255804" sldId="269"/>
            <ac:graphicFrameMk id="7" creationId="{D2B661DE-E975-4FFD-0F00-CB70A521D645}"/>
          </ac:graphicFrameMkLst>
        </pc:graphicFrameChg>
        <pc:picChg chg="add mod">
          <ac:chgData name="Raunak Masih" userId="991edeb57853465c" providerId="LiveId" clId="{EE0A3EE7-FAEB-481C-BEF0-2112A0D96DD0}" dt="2024-07-14T19:38:41.569" v="1833"/>
          <ac:picMkLst>
            <pc:docMk/>
            <pc:sldMk cId="3984255804" sldId="269"/>
            <ac:picMk id="3" creationId="{B371AD36-8499-CB03-1D56-3CA4CB28AF11}"/>
          </ac:picMkLst>
        </pc:picChg>
      </pc:sldChg>
      <pc:sldChg chg="addSp delSp modSp new mod setBg">
        <pc:chgData name="Raunak Masih" userId="991edeb57853465c" providerId="LiveId" clId="{EE0A3EE7-FAEB-481C-BEF0-2112A0D96DD0}" dt="2024-07-14T19:38:41.569" v="1833"/>
        <pc:sldMkLst>
          <pc:docMk/>
          <pc:sldMk cId="20150347" sldId="270"/>
        </pc:sldMkLst>
        <pc:spChg chg="mod">
          <ac:chgData name="Raunak Masih" userId="991edeb57853465c" providerId="LiveId" clId="{EE0A3EE7-FAEB-481C-BEF0-2112A0D96DD0}" dt="2024-07-14T19:06:04.597" v="1787" actId="403"/>
          <ac:spMkLst>
            <pc:docMk/>
            <pc:sldMk cId="20150347" sldId="270"/>
            <ac:spMk id="2" creationId="{39DEBB40-FE1C-4C13-81AF-3653163B092F}"/>
          </ac:spMkLst>
        </pc:spChg>
        <pc:spChg chg="del mod">
          <ac:chgData name="Raunak Masih" userId="991edeb57853465c" providerId="LiveId" clId="{EE0A3EE7-FAEB-481C-BEF0-2112A0D96DD0}" dt="2024-07-14T19:05:42.242" v="1779" actId="26606"/>
          <ac:spMkLst>
            <pc:docMk/>
            <pc:sldMk cId="20150347" sldId="270"/>
            <ac:spMk id="3" creationId="{6E10E545-A005-AE6E-55F2-D971AE31ED74}"/>
          </ac:spMkLst>
        </pc:spChg>
        <pc:spChg chg="add">
          <ac:chgData name="Raunak Masih" userId="991edeb57853465c" providerId="LiveId" clId="{EE0A3EE7-FAEB-481C-BEF0-2112A0D96DD0}" dt="2024-07-14T19:05:42.242" v="1779" actId="26606"/>
          <ac:spMkLst>
            <pc:docMk/>
            <pc:sldMk cId="20150347" sldId="270"/>
            <ac:spMk id="9" creationId="{52BE4420-3B5F-4549-8B4A-77855B8215EC}"/>
          </ac:spMkLst>
        </pc:spChg>
        <pc:spChg chg="add">
          <ac:chgData name="Raunak Masih" userId="991edeb57853465c" providerId="LiveId" clId="{EE0A3EE7-FAEB-481C-BEF0-2112A0D96DD0}" dt="2024-07-14T19:05:42.242" v="1779" actId="26606"/>
          <ac:spMkLst>
            <pc:docMk/>
            <pc:sldMk cId="20150347" sldId="270"/>
            <ac:spMk id="11" creationId="{A75876F6-95D4-48CB-8E3E-4401A96E25A4}"/>
          </ac:spMkLst>
        </pc:spChg>
        <pc:spChg chg="add">
          <ac:chgData name="Raunak Masih" userId="991edeb57853465c" providerId="LiveId" clId="{EE0A3EE7-FAEB-481C-BEF0-2112A0D96DD0}" dt="2024-07-14T19:05:42.242" v="1779" actId="26606"/>
          <ac:spMkLst>
            <pc:docMk/>
            <pc:sldMk cId="20150347" sldId="270"/>
            <ac:spMk id="13" creationId="{D1B84719-90BB-4D0C-92D8-61DC5512B34B}"/>
          </ac:spMkLst>
        </pc:spChg>
        <pc:spChg chg="add">
          <ac:chgData name="Raunak Masih" userId="991edeb57853465c" providerId="LiveId" clId="{EE0A3EE7-FAEB-481C-BEF0-2112A0D96DD0}" dt="2024-07-14T19:05:42.242" v="1779" actId="26606"/>
          <ac:spMkLst>
            <pc:docMk/>
            <pc:sldMk cId="20150347" sldId="270"/>
            <ac:spMk id="15" creationId="{7B407EC4-5D16-4845-9840-4E28622B6568}"/>
          </ac:spMkLst>
        </pc:spChg>
        <pc:graphicFrameChg chg="add">
          <ac:chgData name="Raunak Masih" userId="991edeb57853465c" providerId="LiveId" clId="{EE0A3EE7-FAEB-481C-BEF0-2112A0D96DD0}" dt="2024-07-14T19:05:42.242" v="1779" actId="26606"/>
          <ac:graphicFrameMkLst>
            <pc:docMk/>
            <pc:sldMk cId="20150347" sldId="270"/>
            <ac:graphicFrameMk id="5" creationId="{CE52501D-5D8A-2E60-E119-772178D84BF7}"/>
          </ac:graphicFrameMkLst>
        </pc:graphicFrameChg>
        <pc:picChg chg="add mod">
          <ac:chgData name="Raunak Masih" userId="991edeb57853465c" providerId="LiveId" clId="{EE0A3EE7-FAEB-481C-BEF0-2112A0D96DD0}" dt="2024-07-14T19:38:41.569" v="1833"/>
          <ac:picMkLst>
            <pc:docMk/>
            <pc:sldMk cId="20150347" sldId="270"/>
            <ac:picMk id="6" creationId="{58966E99-E3D3-5C92-A9FF-C67048305B08}"/>
          </ac:picMkLst>
        </pc:picChg>
      </pc:sldChg>
      <pc:sldChg chg="addSp delSp modSp new del mod modClrScheme chgLayout">
        <pc:chgData name="Raunak Masih" userId="991edeb57853465c" providerId="LiveId" clId="{EE0A3EE7-FAEB-481C-BEF0-2112A0D96DD0}" dt="2024-07-11T09:19:38.115" v="452" actId="2696"/>
        <pc:sldMkLst>
          <pc:docMk/>
          <pc:sldMk cId="884905309" sldId="271"/>
        </pc:sldMkLst>
        <pc:spChg chg="mod ord">
          <ac:chgData name="Raunak Masih" userId="991edeb57853465c" providerId="LiveId" clId="{EE0A3EE7-FAEB-481C-BEF0-2112A0D96DD0}" dt="2024-07-11T09:19:27.774" v="451" actId="700"/>
          <ac:spMkLst>
            <pc:docMk/>
            <pc:sldMk cId="884905309" sldId="271"/>
            <ac:spMk id="2" creationId="{594ED00D-F3D3-400D-9FC0-99562733AC8F}"/>
          </ac:spMkLst>
        </pc:spChg>
        <pc:spChg chg="mod ord">
          <ac:chgData name="Raunak Masih" userId="991edeb57853465c" providerId="LiveId" clId="{EE0A3EE7-FAEB-481C-BEF0-2112A0D96DD0}" dt="2024-07-11T09:19:27.774" v="451" actId="700"/>
          <ac:spMkLst>
            <pc:docMk/>
            <pc:sldMk cId="884905309" sldId="271"/>
            <ac:spMk id="3" creationId="{563BBDD2-80EF-D943-9AD4-4448D8B59169}"/>
          </ac:spMkLst>
        </pc:spChg>
        <pc:spChg chg="add del">
          <ac:chgData name="Raunak Masih" userId="991edeb57853465c" providerId="LiveId" clId="{EE0A3EE7-FAEB-481C-BEF0-2112A0D96DD0}" dt="2024-07-11T09:15:00.809" v="435" actId="22"/>
          <ac:spMkLst>
            <pc:docMk/>
            <pc:sldMk cId="884905309" sldId="271"/>
            <ac:spMk id="5" creationId="{DB40D78B-0C5F-4E7B-BF9F-160470D90649}"/>
          </ac:spMkLst>
        </pc:spChg>
      </pc:sldChg>
      <pc:sldChg chg="addSp delSp modSp add mod setBg">
        <pc:chgData name="Raunak Masih" userId="991edeb57853465c" providerId="LiveId" clId="{EE0A3EE7-FAEB-481C-BEF0-2112A0D96DD0}" dt="2024-07-14T19:38:41.569" v="1833"/>
        <pc:sldMkLst>
          <pc:docMk/>
          <pc:sldMk cId="4282635967" sldId="272"/>
        </pc:sldMkLst>
        <pc:spChg chg="mod">
          <ac:chgData name="Raunak Masih" userId="991edeb57853465c" providerId="LiveId" clId="{EE0A3EE7-FAEB-481C-BEF0-2112A0D96DD0}" dt="2024-07-14T19:06:32.973" v="1798" actId="20577"/>
          <ac:spMkLst>
            <pc:docMk/>
            <pc:sldMk cId="4282635967" sldId="272"/>
            <ac:spMk id="2" creationId="{594ED00D-F3D3-400D-9FC0-99562733AC8F}"/>
          </ac:spMkLst>
        </pc:spChg>
        <pc:spChg chg="del mod">
          <ac:chgData name="Raunak Masih" userId="991edeb57853465c" providerId="LiveId" clId="{EE0A3EE7-FAEB-481C-BEF0-2112A0D96DD0}" dt="2024-07-14T19:06:15.131" v="1788" actId="26606"/>
          <ac:spMkLst>
            <pc:docMk/>
            <pc:sldMk cId="4282635967" sldId="272"/>
            <ac:spMk id="3" creationId="{563BBDD2-80EF-D943-9AD4-4448D8B59169}"/>
          </ac:spMkLst>
        </pc:spChg>
        <pc:spChg chg="add">
          <ac:chgData name="Raunak Masih" userId="991edeb57853465c" providerId="LiveId" clId="{EE0A3EE7-FAEB-481C-BEF0-2112A0D96DD0}" dt="2024-07-14T19:06:15.131" v="1788" actId="26606"/>
          <ac:spMkLst>
            <pc:docMk/>
            <pc:sldMk cId="4282635967" sldId="272"/>
            <ac:spMk id="9" creationId="{52BE4420-3B5F-4549-8B4A-77855B8215EC}"/>
          </ac:spMkLst>
        </pc:spChg>
        <pc:spChg chg="add">
          <ac:chgData name="Raunak Masih" userId="991edeb57853465c" providerId="LiveId" clId="{EE0A3EE7-FAEB-481C-BEF0-2112A0D96DD0}" dt="2024-07-14T19:06:15.131" v="1788" actId="26606"/>
          <ac:spMkLst>
            <pc:docMk/>
            <pc:sldMk cId="4282635967" sldId="272"/>
            <ac:spMk id="11" creationId="{A75876F6-95D4-48CB-8E3E-4401A96E25A4}"/>
          </ac:spMkLst>
        </pc:spChg>
        <pc:spChg chg="add">
          <ac:chgData name="Raunak Masih" userId="991edeb57853465c" providerId="LiveId" clId="{EE0A3EE7-FAEB-481C-BEF0-2112A0D96DD0}" dt="2024-07-14T19:06:15.131" v="1788" actId="26606"/>
          <ac:spMkLst>
            <pc:docMk/>
            <pc:sldMk cId="4282635967" sldId="272"/>
            <ac:spMk id="13" creationId="{D1B84719-90BB-4D0C-92D8-61DC5512B34B}"/>
          </ac:spMkLst>
        </pc:spChg>
        <pc:spChg chg="add">
          <ac:chgData name="Raunak Masih" userId="991edeb57853465c" providerId="LiveId" clId="{EE0A3EE7-FAEB-481C-BEF0-2112A0D96DD0}" dt="2024-07-14T19:06:15.131" v="1788" actId="26606"/>
          <ac:spMkLst>
            <pc:docMk/>
            <pc:sldMk cId="4282635967" sldId="272"/>
            <ac:spMk id="15" creationId="{7B407EC4-5D16-4845-9840-4E28622B6568}"/>
          </ac:spMkLst>
        </pc:spChg>
        <pc:graphicFrameChg chg="add">
          <ac:chgData name="Raunak Masih" userId="991edeb57853465c" providerId="LiveId" clId="{EE0A3EE7-FAEB-481C-BEF0-2112A0D96DD0}" dt="2024-07-14T19:06:15.131" v="1788" actId="26606"/>
          <ac:graphicFrameMkLst>
            <pc:docMk/>
            <pc:sldMk cId="4282635967" sldId="272"/>
            <ac:graphicFrameMk id="5" creationId="{19E644EC-D2FF-5293-41B6-AFA6C95E0044}"/>
          </ac:graphicFrameMkLst>
        </pc:graphicFrameChg>
        <pc:picChg chg="add mod">
          <ac:chgData name="Raunak Masih" userId="991edeb57853465c" providerId="LiveId" clId="{EE0A3EE7-FAEB-481C-BEF0-2112A0D96DD0}" dt="2024-07-14T19:38:41.569" v="1833"/>
          <ac:picMkLst>
            <pc:docMk/>
            <pc:sldMk cId="4282635967" sldId="272"/>
            <ac:picMk id="6" creationId="{D9169B35-6794-8378-74E4-66EB39EAE550}"/>
          </ac:picMkLst>
        </pc:picChg>
      </pc:sldChg>
      <pc:sldChg chg="addSp modSp new del mod">
        <pc:chgData name="Raunak Masih" userId="991edeb57853465c" providerId="LiveId" clId="{EE0A3EE7-FAEB-481C-BEF0-2112A0D96DD0}" dt="2024-07-11T13:26:39.160" v="1702" actId="2696"/>
        <pc:sldMkLst>
          <pc:docMk/>
          <pc:sldMk cId="1081760276" sldId="273"/>
        </pc:sldMkLst>
        <pc:spChg chg="add mod">
          <ac:chgData name="Raunak Masih" userId="991edeb57853465c" providerId="LiveId" clId="{EE0A3EE7-FAEB-481C-BEF0-2112A0D96DD0}" dt="2024-07-11T11:21:41.005" v="1162" actId="14100"/>
          <ac:spMkLst>
            <pc:docMk/>
            <pc:sldMk cId="1081760276" sldId="273"/>
            <ac:spMk id="2" creationId="{23497E03-FAAC-F2E4-5EB8-7922F34559F0}"/>
          </ac:spMkLst>
        </pc:spChg>
      </pc:sldChg>
      <pc:sldChg chg="addSp modSp new mod">
        <pc:chgData name="Raunak Masih" userId="991edeb57853465c" providerId="LiveId" clId="{EE0A3EE7-FAEB-481C-BEF0-2112A0D96DD0}" dt="2024-07-14T19:38:41.569" v="1833"/>
        <pc:sldMkLst>
          <pc:docMk/>
          <pc:sldMk cId="561197967" sldId="274"/>
        </pc:sldMkLst>
        <pc:spChg chg="mod">
          <ac:chgData name="Raunak Masih" userId="991edeb57853465c" providerId="LiveId" clId="{EE0A3EE7-FAEB-481C-BEF0-2112A0D96DD0}" dt="2024-07-11T10:43:00.082" v="654" actId="20577"/>
          <ac:spMkLst>
            <pc:docMk/>
            <pc:sldMk cId="561197967" sldId="274"/>
            <ac:spMk id="2" creationId="{7B4E6E66-4DDB-3365-709C-6C878F2856AC}"/>
          </ac:spMkLst>
        </pc:spChg>
        <pc:picChg chg="add mod">
          <ac:chgData name="Raunak Masih" userId="991edeb57853465c" providerId="LiveId" clId="{EE0A3EE7-FAEB-481C-BEF0-2112A0D96DD0}" dt="2024-07-14T19:38:41.569" v="1833"/>
          <ac:picMkLst>
            <pc:docMk/>
            <pc:sldMk cId="561197967" sldId="274"/>
            <ac:picMk id="4" creationId="{16A60784-19EA-2CD4-40AC-F4CE46B39B34}"/>
          </ac:picMkLst>
        </pc:picChg>
      </pc:sldChg>
      <pc:sldChg chg="addSp delSp modSp add mod setBg">
        <pc:chgData name="Raunak Masih" userId="991edeb57853465c" providerId="LiveId" clId="{EE0A3EE7-FAEB-481C-BEF0-2112A0D96DD0}" dt="2024-07-14T19:38:41.569" v="1833"/>
        <pc:sldMkLst>
          <pc:docMk/>
          <pc:sldMk cId="3482868670" sldId="275"/>
        </pc:sldMkLst>
        <pc:spChg chg="mod">
          <ac:chgData name="Raunak Masih" userId="991edeb57853465c" providerId="LiveId" clId="{EE0A3EE7-FAEB-481C-BEF0-2112A0D96DD0}" dt="2024-07-14T19:07:00.198" v="1809" actId="20577"/>
          <ac:spMkLst>
            <pc:docMk/>
            <pc:sldMk cId="3482868670" sldId="275"/>
            <ac:spMk id="2" creationId="{594ED00D-F3D3-400D-9FC0-99562733AC8F}"/>
          </ac:spMkLst>
        </pc:spChg>
        <pc:spChg chg="del mod">
          <ac:chgData name="Raunak Masih" userId="991edeb57853465c" providerId="LiveId" clId="{EE0A3EE7-FAEB-481C-BEF0-2112A0D96DD0}" dt="2024-07-14T19:06:45.367" v="1799" actId="26606"/>
          <ac:spMkLst>
            <pc:docMk/>
            <pc:sldMk cId="3482868670" sldId="275"/>
            <ac:spMk id="3" creationId="{563BBDD2-80EF-D943-9AD4-4448D8B59169}"/>
          </ac:spMkLst>
        </pc:spChg>
        <pc:spChg chg="add">
          <ac:chgData name="Raunak Masih" userId="991edeb57853465c" providerId="LiveId" clId="{EE0A3EE7-FAEB-481C-BEF0-2112A0D96DD0}" dt="2024-07-14T19:06:45.367" v="1799" actId="26606"/>
          <ac:spMkLst>
            <pc:docMk/>
            <pc:sldMk cId="3482868670" sldId="275"/>
            <ac:spMk id="9" creationId="{52BE4420-3B5F-4549-8B4A-77855B8215EC}"/>
          </ac:spMkLst>
        </pc:spChg>
        <pc:spChg chg="add">
          <ac:chgData name="Raunak Masih" userId="991edeb57853465c" providerId="LiveId" clId="{EE0A3EE7-FAEB-481C-BEF0-2112A0D96DD0}" dt="2024-07-14T19:06:45.367" v="1799" actId="26606"/>
          <ac:spMkLst>
            <pc:docMk/>
            <pc:sldMk cId="3482868670" sldId="275"/>
            <ac:spMk id="11" creationId="{A75876F6-95D4-48CB-8E3E-4401A96E25A4}"/>
          </ac:spMkLst>
        </pc:spChg>
        <pc:spChg chg="add">
          <ac:chgData name="Raunak Masih" userId="991edeb57853465c" providerId="LiveId" clId="{EE0A3EE7-FAEB-481C-BEF0-2112A0D96DD0}" dt="2024-07-14T19:06:45.367" v="1799" actId="26606"/>
          <ac:spMkLst>
            <pc:docMk/>
            <pc:sldMk cId="3482868670" sldId="275"/>
            <ac:spMk id="13" creationId="{D1B84719-90BB-4D0C-92D8-61DC5512B34B}"/>
          </ac:spMkLst>
        </pc:spChg>
        <pc:spChg chg="add">
          <ac:chgData name="Raunak Masih" userId="991edeb57853465c" providerId="LiveId" clId="{EE0A3EE7-FAEB-481C-BEF0-2112A0D96DD0}" dt="2024-07-14T19:06:45.367" v="1799" actId="26606"/>
          <ac:spMkLst>
            <pc:docMk/>
            <pc:sldMk cId="3482868670" sldId="275"/>
            <ac:spMk id="15" creationId="{7B407EC4-5D16-4845-9840-4E28622B6568}"/>
          </ac:spMkLst>
        </pc:spChg>
        <pc:graphicFrameChg chg="add">
          <ac:chgData name="Raunak Masih" userId="991edeb57853465c" providerId="LiveId" clId="{EE0A3EE7-FAEB-481C-BEF0-2112A0D96DD0}" dt="2024-07-14T19:06:45.367" v="1799" actId="26606"/>
          <ac:graphicFrameMkLst>
            <pc:docMk/>
            <pc:sldMk cId="3482868670" sldId="275"/>
            <ac:graphicFrameMk id="5" creationId="{12F6CB1C-B8B2-285C-119E-DCE8905AAD5F}"/>
          </ac:graphicFrameMkLst>
        </pc:graphicFrameChg>
        <pc:picChg chg="add mod">
          <ac:chgData name="Raunak Masih" userId="991edeb57853465c" providerId="LiveId" clId="{EE0A3EE7-FAEB-481C-BEF0-2112A0D96DD0}" dt="2024-07-14T19:38:41.569" v="1833"/>
          <ac:picMkLst>
            <pc:docMk/>
            <pc:sldMk cId="3482868670" sldId="275"/>
            <ac:picMk id="6" creationId="{98A88A54-FDAC-7CCD-A8F5-24EFB9677B4A}"/>
          </ac:picMkLst>
        </pc:picChg>
      </pc:sldChg>
      <pc:sldChg chg="addSp modSp new del mod">
        <pc:chgData name="Raunak Masih" userId="991edeb57853465c" providerId="LiveId" clId="{EE0A3EE7-FAEB-481C-BEF0-2112A0D96DD0}" dt="2024-07-11T10:48:37.004" v="748" actId="2696"/>
        <pc:sldMkLst>
          <pc:docMk/>
          <pc:sldMk cId="1030249137" sldId="276"/>
        </pc:sldMkLst>
        <pc:spChg chg="add mod">
          <ac:chgData name="Raunak Masih" userId="991edeb57853465c" providerId="LiveId" clId="{EE0A3EE7-FAEB-481C-BEF0-2112A0D96DD0}" dt="2024-07-11T10:38:50.856" v="619" actId="1076"/>
          <ac:spMkLst>
            <pc:docMk/>
            <pc:sldMk cId="1030249137" sldId="276"/>
            <ac:spMk id="2" creationId="{D4C2A6B9-9B89-EA18-1844-012DA5D561E8}"/>
          </ac:spMkLst>
        </pc:spChg>
      </pc:sldChg>
      <pc:sldChg chg="addSp delSp modSp add mod ord modTransition modAnim">
        <pc:chgData name="Raunak Masih" userId="991edeb57853465c" providerId="LiveId" clId="{EE0A3EE7-FAEB-481C-BEF0-2112A0D96DD0}" dt="2024-07-14T19:57:04.921" v="1844"/>
        <pc:sldMkLst>
          <pc:docMk/>
          <pc:sldMk cId="2789616294" sldId="276"/>
        </pc:sldMkLst>
        <pc:spChg chg="mod">
          <ac:chgData name="Raunak Masih" userId="991edeb57853465c" providerId="LiveId" clId="{EE0A3EE7-FAEB-481C-BEF0-2112A0D96DD0}" dt="2024-07-11T11:04:31.371" v="950" actId="2711"/>
          <ac:spMkLst>
            <pc:docMk/>
            <pc:sldMk cId="2789616294" sldId="276"/>
            <ac:spMk id="2" creationId="{1B839C83-367A-D846-D2A3-1C72A685CFB1}"/>
          </ac:spMkLst>
        </pc:spChg>
        <pc:picChg chg="add del mod">
          <ac:chgData name="Raunak Masih" userId="991edeb57853465c" providerId="LiveId" clId="{EE0A3EE7-FAEB-481C-BEF0-2112A0D96DD0}" dt="2024-07-14T19:53:27.143" v="1842"/>
          <ac:picMkLst>
            <pc:docMk/>
            <pc:sldMk cId="2789616294" sldId="276"/>
            <ac:picMk id="4" creationId="{FFCCFDC4-950B-4033-3D3A-58D3527F85A7}"/>
          </ac:picMkLst>
        </pc:picChg>
        <pc:picChg chg="add mod">
          <ac:chgData name="Raunak Masih" userId="991edeb57853465c" providerId="LiveId" clId="{EE0A3EE7-FAEB-481C-BEF0-2112A0D96DD0}" dt="2024-07-14T19:57:04.921" v="1844"/>
          <ac:picMkLst>
            <pc:docMk/>
            <pc:sldMk cId="2789616294" sldId="276"/>
            <ac:picMk id="9" creationId="{6F61845A-310C-656C-77E1-E3657A351AFB}"/>
          </ac:picMkLst>
        </pc:picChg>
        <pc:picChg chg="add del mod">
          <ac:chgData name="Raunak Masih" userId="991edeb57853465c" providerId="LiveId" clId="{EE0A3EE7-FAEB-481C-BEF0-2112A0D96DD0}" dt="2024-07-11T11:05:49.577" v="957" actId="1076"/>
          <ac:picMkLst>
            <pc:docMk/>
            <pc:sldMk cId="2789616294" sldId="276"/>
            <ac:picMk id="11" creationId="{6C2F86EA-7967-2AD8-26C8-9500C15A00A7}"/>
          </ac:picMkLst>
        </pc:picChg>
      </pc:sldChg>
      <pc:sldChg chg="addSp modSp add mod">
        <pc:chgData name="Raunak Masih" userId="991edeb57853465c" providerId="LiveId" clId="{EE0A3EE7-FAEB-481C-BEF0-2112A0D96DD0}" dt="2024-07-14T19:57:04.921" v="1844"/>
        <pc:sldMkLst>
          <pc:docMk/>
          <pc:sldMk cId="1558560709" sldId="277"/>
        </pc:sldMkLst>
        <pc:spChg chg="mod">
          <ac:chgData name="Raunak Masih" userId="991edeb57853465c" providerId="LiveId" clId="{EE0A3EE7-FAEB-481C-BEF0-2112A0D96DD0}" dt="2024-07-11T11:06:24.095" v="962"/>
          <ac:spMkLst>
            <pc:docMk/>
            <pc:sldMk cId="1558560709" sldId="277"/>
            <ac:spMk id="2" creationId="{1B839C83-367A-D846-D2A3-1C72A685CFB1}"/>
          </ac:spMkLst>
        </pc:spChg>
        <pc:picChg chg="add mod">
          <ac:chgData name="Raunak Masih" userId="991edeb57853465c" providerId="LiveId" clId="{EE0A3EE7-FAEB-481C-BEF0-2112A0D96DD0}" dt="2024-07-14T19:57:04.921" v="1844"/>
          <ac:picMkLst>
            <pc:docMk/>
            <pc:sldMk cId="1558560709" sldId="277"/>
            <ac:picMk id="5" creationId="{24B8C76C-BF27-E078-4B45-0520B0FFCC61}"/>
          </ac:picMkLst>
        </pc:picChg>
        <pc:picChg chg="mod">
          <ac:chgData name="Raunak Masih" userId="991edeb57853465c" providerId="LiveId" clId="{EE0A3EE7-FAEB-481C-BEF0-2112A0D96DD0}" dt="2024-07-11T11:07:00.048" v="968" actId="14100"/>
          <ac:picMkLst>
            <pc:docMk/>
            <pc:sldMk cId="1558560709" sldId="277"/>
            <ac:picMk id="11" creationId="{6C2F86EA-7967-2AD8-26C8-9500C15A00A7}"/>
          </ac:picMkLst>
        </pc:picChg>
      </pc:sldChg>
      <pc:sldChg chg="addSp delSp modSp add mod modTransition modAnim">
        <pc:chgData name="Raunak Masih" userId="991edeb57853465c" providerId="LiveId" clId="{EE0A3EE7-FAEB-481C-BEF0-2112A0D96DD0}" dt="2024-07-14T20:14:21.830" v="1851"/>
        <pc:sldMkLst>
          <pc:docMk/>
          <pc:sldMk cId="345801664" sldId="278"/>
        </pc:sldMkLst>
        <pc:spChg chg="mod">
          <ac:chgData name="Raunak Masih" userId="991edeb57853465c" providerId="LiveId" clId="{EE0A3EE7-FAEB-481C-BEF0-2112A0D96DD0}" dt="2024-07-11T11:07:42.338" v="975" actId="14100"/>
          <ac:spMkLst>
            <pc:docMk/>
            <pc:sldMk cId="345801664" sldId="278"/>
            <ac:spMk id="2" creationId="{1B839C83-367A-D846-D2A3-1C72A685CFB1}"/>
          </ac:spMkLst>
        </pc:spChg>
        <pc:picChg chg="add mod">
          <ac:chgData name="Raunak Masih" userId="991edeb57853465c" providerId="LiveId" clId="{EE0A3EE7-FAEB-481C-BEF0-2112A0D96DD0}" dt="2024-07-11T12:56:05.097" v="1666" actId="14100"/>
          <ac:picMkLst>
            <pc:docMk/>
            <pc:sldMk cId="345801664" sldId="278"/>
            <ac:picMk id="3" creationId="{44859919-488A-FB25-5120-E2D340F599E5}"/>
          </ac:picMkLst>
        </pc:picChg>
        <pc:picChg chg="add del mod">
          <ac:chgData name="Raunak Masih" userId="991edeb57853465c" providerId="LiveId" clId="{EE0A3EE7-FAEB-481C-BEF0-2112A0D96DD0}" dt="2024-07-14T20:12:29.587" v="1847"/>
          <ac:picMkLst>
            <pc:docMk/>
            <pc:sldMk cId="345801664" sldId="278"/>
            <ac:picMk id="5" creationId="{3F467BBD-BB09-996F-EFE3-D9D0E720ADD4}"/>
          </ac:picMkLst>
        </pc:picChg>
        <pc:picChg chg="add mod">
          <ac:chgData name="Raunak Masih" userId="991edeb57853465c" providerId="LiveId" clId="{EE0A3EE7-FAEB-481C-BEF0-2112A0D96DD0}" dt="2024-07-14T20:14:21.830" v="1851"/>
          <ac:picMkLst>
            <pc:docMk/>
            <pc:sldMk cId="345801664" sldId="278"/>
            <ac:picMk id="10" creationId="{54DF0C94-E993-85C1-B417-E02B8164E73B}"/>
          </ac:picMkLst>
        </pc:picChg>
        <pc:picChg chg="mod">
          <ac:chgData name="Raunak Masih" userId="991edeb57853465c" providerId="LiveId" clId="{EE0A3EE7-FAEB-481C-BEF0-2112A0D96DD0}" dt="2024-07-11T12:56:01.373" v="1665" actId="14100"/>
          <ac:picMkLst>
            <pc:docMk/>
            <pc:sldMk cId="345801664" sldId="278"/>
            <ac:picMk id="11" creationId="{6C2F86EA-7967-2AD8-26C8-9500C15A00A7}"/>
          </ac:picMkLst>
        </pc:picChg>
      </pc:sldChg>
      <pc:sldChg chg="addSp modSp new mod">
        <pc:chgData name="Raunak Masih" userId="991edeb57853465c" providerId="LiveId" clId="{EE0A3EE7-FAEB-481C-BEF0-2112A0D96DD0}" dt="2024-07-14T19:38:41.569" v="1833"/>
        <pc:sldMkLst>
          <pc:docMk/>
          <pc:sldMk cId="87438627" sldId="279"/>
        </pc:sldMkLst>
        <pc:spChg chg="mod">
          <ac:chgData name="Raunak Masih" userId="991edeb57853465c" providerId="LiveId" clId="{EE0A3EE7-FAEB-481C-BEF0-2112A0D96DD0}" dt="2024-07-11T16:17:13.051" v="1760" actId="113"/>
          <ac:spMkLst>
            <pc:docMk/>
            <pc:sldMk cId="87438627" sldId="279"/>
            <ac:spMk id="2" creationId="{4180D41D-4CD5-DF66-DEF4-3F21C886B3BD}"/>
          </ac:spMkLst>
        </pc:spChg>
        <pc:spChg chg="mod">
          <ac:chgData name="Raunak Masih" userId="991edeb57853465c" providerId="LiveId" clId="{EE0A3EE7-FAEB-481C-BEF0-2112A0D96DD0}" dt="2024-07-11T11:18:07.164" v="1125" actId="207"/>
          <ac:spMkLst>
            <pc:docMk/>
            <pc:sldMk cId="87438627" sldId="279"/>
            <ac:spMk id="3" creationId="{FE8C6323-6056-250B-644B-1DACC6214E81}"/>
          </ac:spMkLst>
        </pc:spChg>
        <pc:picChg chg="add mod">
          <ac:chgData name="Raunak Masih" userId="991edeb57853465c" providerId="LiveId" clId="{EE0A3EE7-FAEB-481C-BEF0-2112A0D96DD0}" dt="2024-07-14T19:38:41.569" v="1833"/>
          <ac:picMkLst>
            <pc:docMk/>
            <pc:sldMk cId="87438627" sldId="279"/>
            <ac:picMk id="6" creationId="{14666577-E7CE-3887-84AD-0429B4EC3AFF}"/>
          </ac:picMkLst>
        </pc:picChg>
      </pc:sldChg>
      <pc:sldChg chg="addSp delSp modSp new mod modTransition modAnim">
        <pc:chgData name="Raunak Masih" userId="991edeb57853465c" providerId="LiveId" clId="{EE0A3EE7-FAEB-481C-BEF0-2112A0D96DD0}" dt="2024-07-16T20:29:27.259" v="1882"/>
        <pc:sldMkLst>
          <pc:docMk/>
          <pc:sldMk cId="894810257" sldId="280"/>
        </pc:sldMkLst>
        <pc:spChg chg="mod">
          <ac:chgData name="Raunak Masih" userId="991edeb57853465c" providerId="LiveId" clId="{EE0A3EE7-FAEB-481C-BEF0-2112A0D96DD0}" dt="2024-07-11T11:17:17.248" v="1124" actId="113"/>
          <ac:spMkLst>
            <pc:docMk/>
            <pc:sldMk cId="894810257" sldId="280"/>
            <ac:spMk id="2" creationId="{B876AFDD-917B-F92D-1224-8F19068A818F}"/>
          </ac:spMkLst>
        </pc:spChg>
        <pc:picChg chg="add del mod">
          <ac:chgData name="Raunak Masih" userId="991edeb57853465c" providerId="LiveId" clId="{EE0A3EE7-FAEB-481C-BEF0-2112A0D96DD0}" dt="2024-07-14T19:57:57.613" v="1845"/>
          <ac:picMkLst>
            <pc:docMk/>
            <pc:sldMk cId="894810257" sldId="280"/>
            <ac:picMk id="4" creationId="{0C3314DF-A5EF-1E67-CB09-475E9898D4A0}"/>
          </ac:picMkLst>
        </pc:picChg>
        <pc:picChg chg="add del mod">
          <ac:chgData name="Raunak Masih" userId="991edeb57853465c" providerId="LiveId" clId="{EE0A3EE7-FAEB-481C-BEF0-2112A0D96DD0}" dt="2024-07-16T20:27:28.349" v="1877"/>
          <ac:picMkLst>
            <pc:docMk/>
            <pc:sldMk cId="894810257" sldId="280"/>
            <ac:picMk id="7" creationId="{3256168F-56C0-FADE-318F-9FF013103834}"/>
          </ac:picMkLst>
        </pc:picChg>
        <pc:picChg chg="add del mod">
          <ac:chgData name="Raunak Masih" userId="991edeb57853465c" providerId="LiveId" clId="{EE0A3EE7-FAEB-481C-BEF0-2112A0D96DD0}" dt="2024-07-14T20:12:41.612" v="1850"/>
          <ac:picMkLst>
            <pc:docMk/>
            <pc:sldMk cId="894810257" sldId="280"/>
            <ac:picMk id="11" creationId="{856D6096-95DF-E19B-DF73-9ACCAA9FAF8D}"/>
          </ac:picMkLst>
        </pc:picChg>
        <pc:picChg chg="add del mod">
          <ac:chgData name="Raunak Masih" userId="991edeb57853465c" providerId="LiveId" clId="{EE0A3EE7-FAEB-481C-BEF0-2112A0D96DD0}" dt="2024-07-16T20:29:14.646" v="1881"/>
          <ac:picMkLst>
            <pc:docMk/>
            <pc:sldMk cId="894810257" sldId="280"/>
            <ac:picMk id="16" creationId="{AACB2C78-0B26-ADC3-99A4-8EF3D4BD5DC8}"/>
          </ac:picMkLst>
        </pc:picChg>
        <pc:picChg chg="add del mod">
          <ac:chgData name="Raunak Masih" userId="991edeb57853465c" providerId="LiveId" clId="{EE0A3EE7-FAEB-481C-BEF0-2112A0D96DD0}" dt="2024-07-16T19:58:47.525" v="1863"/>
          <ac:picMkLst>
            <pc:docMk/>
            <pc:sldMk cId="894810257" sldId="280"/>
            <ac:picMk id="17" creationId="{A3470E5C-018C-FCE6-B3B9-5D7DCE9E322D}"/>
          </ac:picMkLst>
        </pc:picChg>
        <pc:picChg chg="add mod">
          <ac:chgData name="Raunak Masih" userId="991edeb57853465c" providerId="LiveId" clId="{EE0A3EE7-FAEB-481C-BEF0-2112A0D96DD0}" dt="2024-07-16T20:29:27.259" v="1882"/>
          <ac:picMkLst>
            <pc:docMk/>
            <pc:sldMk cId="894810257" sldId="280"/>
            <ac:picMk id="23" creationId="{01664E4E-17BB-726A-C7B5-92A12F8E4946}"/>
          </ac:picMkLst>
        </pc:picChg>
      </pc:sldChg>
      <pc:sldChg chg="addSp delSp modSp new mod modTransition modAnim">
        <pc:chgData name="Raunak Masih" userId="991edeb57853465c" providerId="LiveId" clId="{EE0A3EE7-FAEB-481C-BEF0-2112A0D96DD0}" dt="2024-07-16T20:29:27.259" v="1882"/>
        <pc:sldMkLst>
          <pc:docMk/>
          <pc:sldMk cId="2315101198" sldId="281"/>
        </pc:sldMkLst>
        <pc:spChg chg="mod">
          <ac:chgData name="Raunak Masih" userId="991edeb57853465c" providerId="LiveId" clId="{EE0A3EE7-FAEB-481C-BEF0-2112A0D96DD0}" dt="2024-07-11T11:19:16.878" v="1143" actId="113"/>
          <ac:spMkLst>
            <pc:docMk/>
            <pc:sldMk cId="2315101198" sldId="281"/>
            <ac:spMk id="2" creationId="{B4110DA8-00E1-CD1E-13A0-730B2BDD5C21}"/>
          </ac:spMkLst>
        </pc:spChg>
        <pc:spChg chg="mod">
          <ac:chgData name="Raunak Masih" userId="991edeb57853465c" providerId="LiveId" clId="{EE0A3EE7-FAEB-481C-BEF0-2112A0D96DD0}" dt="2024-07-14T19:21:18.730" v="1832" actId="5793"/>
          <ac:spMkLst>
            <pc:docMk/>
            <pc:sldMk cId="2315101198" sldId="281"/>
            <ac:spMk id="3" creationId="{650499FF-75E0-ABFE-25B6-833FB1A2B762}"/>
          </ac:spMkLst>
        </pc:spChg>
        <pc:picChg chg="add del mod">
          <ac:chgData name="Raunak Masih" userId="991edeb57853465c" providerId="LiveId" clId="{EE0A3EE7-FAEB-481C-BEF0-2112A0D96DD0}" dt="2024-07-14T20:12:38.331" v="1849"/>
          <ac:picMkLst>
            <pc:docMk/>
            <pc:sldMk cId="2315101198" sldId="281"/>
            <ac:picMk id="5" creationId="{6544783F-FACE-6695-52F0-FF986F60FDEA}"/>
          </ac:picMkLst>
        </pc:picChg>
        <pc:picChg chg="add del mod">
          <ac:chgData name="Raunak Masih" userId="991edeb57853465c" providerId="LiveId" clId="{EE0A3EE7-FAEB-481C-BEF0-2112A0D96DD0}" dt="2024-07-16T20:27:24.002" v="1876"/>
          <ac:picMkLst>
            <pc:docMk/>
            <pc:sldMk cId="2315101198" sldId="281"/>
            <ac:picMk id="9" creationId="{5F07413C-41C2-4BB9-5EFF-B692DAC10213}"/>
          </ac:picMkLst>
        </pc:picChg>
        <pc:picChg chg="add del mod">
          <ac:chgData name="Raunak Masih" userId="991edeb57853465c" providerId="LiveId" clId="{EE0A3EE7-FAEB-481C-BEF0-2112A0D96DD0}" dt="2024-07-16T19:58:43.190" v="1862"/>
          <ac:picMkLst>
            <pc:docMk/>
            <pc:sldMk cId="2315101198" sldId="281"/>
            <ac:picMk id="11" creationId="{E1875C40-A2AA-F2B6-9C73-9B1EF4902ECC}"/>
          </ac:picMkLst>
        </pc:picChg>
        <pc:picChg chg="add del mod">
          <ac:chgData name="Raunak Masih" userId="991edeb57853465c" providerId="LiveId" clId="{EE0A3EE7-FAEB-481C-BEF0-2112A0D96DD0}" dt="2024-07-16T20:29:11.110" v="1880"/>
          <ac:picMkLst>
            <pc:docMk/>
            <pc:sldMk cId="2315101198" sldId="281"/>
            <ac:picMk id="18" creationId="{5084F724-B918-B558-BEC1-92DADF2D6EC8}"/>
          </ac:picMkLst>
        </pc:picChg>
        <pc:picChg chg="add mod">
          <ac:chgData name="Raunak Masih" userId="991edeb57853465c" providerId="LiveId" clId="{EE0A3EE7-FAEB-481C-BEF0-2112A0D96DD0}" dt="2024-07-16T20:29:27.259" v="1882"/>
          <ac:picMkLst>
            <pc:docMk/>
            <pc:sldMk cId="2315101198" sldId="281"/>
            <ac:picMk id="22" creationId="{F6A2F515-9B69-D096-2B14-B33E1E910AA0}"/>
          </ac:picMkLst>
        </pc:picChg>
      </pc:sldChg>
      <pc:sldChg chg="addSp modSp new mod">
        <pc:chgData name="Raunak Masih" userId="991edeb57853465c" providerId="LiveId" clId="{EE0A3EE7-FAEB-481C-BEF0-2112A0D96DD0}" dt="2024-07-14T19:38:41.569" v="1833"/>
        <pc:sldMkLst>
          <pc:docMk/>
          <pc:sldMk cId="2003223450" sldId="282"/>
        </pc:sldMkLst>
        <pc:spChg chg="mod">
          <ac:chgData name="Raunak Masih" userId="991edeb57853465c" providerId="LiveId" clId="{EE0A3EE7-FAEB-481C-BEF0-2112A0D96DD0}" dt="2024-07-11T11:21:05.371" v="1160" actId="20577"/>
          <ac:spMkLst>
            <pc:docMk/>
            <pc:sldMk cId="2003223450" sldId="282"/>
            <ac:spMk id="2" creationId="{4E5BA437-275F-B146-58B1-D7AE615CFB91}"/>
          </ac:spMkLst>
        </pc:spChg>
        <pc:picChg chg="add mod">
          <ac:chgData name="Raunak Masih" userId="991edeb57853465c" providerId="LiveId" clId="{EE0A3EE7-FAEB-481C-BEF0-2112A0D96DD0}" dt="2024-07-14T19:38:41.569" v="1833"/>
          <ac:picMkLst>
            <pc:docMk/>
            <pc:sldMk cId="2003223450" sldId="282"/>
            <ac:picMk id="5" creationId="{7225AAE2-D5A7-1276-05CA-34E07E71C083}"/>
          </ac:picMkLst>
        </pc:picChg>
      </pc:sldChg>
      <pc:sldChg chg="addSp delSp modSp new mod modTransition modAnim">
        <pc:chgData name="Raunak Masih" userId="991edeb57853465c" providerId="LiveId" clId="{EE0A3EE7-FAEB-481C-BEF0-2112A0D96DD0}" dt="2024-07-14T19:57:04.921" v="1844"/>
        <pc:sldMkLst>
          <pc:docMk/>
          <pc:sldMk cId="3992020563" sldId="283"/>
        </pc:sldMkLst>
        <pc:spChg chg="mod">
          <ac:chgData name="Raunak Masih" userId="991edeb57853465c" providerId="LiveId" clId="{EE0A3EE7-FAEB-481C-BEF0-2112A0D96DD0}" dt="2024-07-11T11:53:20.383" v="1230"/>
          <ac:spMkLst>
            <pc:docMk/>
            <pc:sldMk cId="3992020563" sldId="283"/>
            <ac:spMk id="2" creationId="{156AEA28-2931-39D8-E5EA-2FC44267816E}"/>
          </ac:spMkLst>
        </pc:spChg>
        <pc:spChg chg="mod">
          <ac:chgData name="Raunak Masih" userId="991edeb57853465c" providerId="LiveId" clId="{EE0A3EE7-FAEB-481C-BEF0-2112A0D96DD0}" dt="2024-07-11T12:00:31.837" v="1302" actId="20577"/>
          <ac:spMkLst>
            <pc:docMk/>
            <pc:sldMk cId="3992020563" sldId="283"/>
            <ac:spMk id="3" creationId="{98261064-49F9-0C2D-66DF-BD9F08C6C847}"/>
          </ac:spMkLst>
        </pc:spChg>
        <pc:picChg chg="add del mod">
          <ac:chgData name="Raunak Masih" userId="991edeb57853465c" providerId="LiveId" clId="{EE0A3EE7-FAEB-481C-BEF0-2112A0D96DD0}" dt="2024-07-14T19:53:23.866" v="1841"/>
          <ac:picMkLst>
            <pc:docMk/>
            <pc:sldMk cId="3992020563" sldId="283"/>
            <ac:picMk id="5" creationId="{708B258E-1B50-A96C-6D30-902DD53F4FAE}"/>
          </ac:picMkLst>
        </pc:picChg>
        <pc:picChg chg="add mod">
          <ac:chgData name="Raunak Masih" userId="991edeb57853465c" providerId="LiveId" clId="{EE0A3EE7-FAEB-481C-BEF0-2112A0D96DD0}" dt="2024-07-14T19:57:04.921" v="1844"/>
          <ac:picMkLst>
            <pc:docMk/>
            <pc:sldMk cId="3992020563" sldId="283"/>
            <ac:picMk id="10" creationId="{BAC9C9EB-2D17-A753-194B-07971428C1BF}"/>
          </ac:picMkLst>
        </pc:picChg>
      </pc:sldChg>
      <pc:sldChg chg="addSp delSp modSp new mod modTransition modAnim">
        <pc:chgData name="Raunak Masih" userId="991edeb57853465c" providerId="LiveId" clId="{EE0A3EE7-FAEB-481C-BEF0-2112A0D96DD0}" dt="2024-07-14T19:57:04.921" v="1844"/>
        <pc:sldMkLst>
          <pc:docMk/>
          <pc:sldMk cId="1256308862" sldId="284"/>
        </pc:sldMkLst>
        <pc:spChg chg="mod">
          <ac:chgData name="Raunak Masih" userId="991edeb57853465c" providerId="LiveId" clId="{EE0A3EE7-FAEB-481C-BEF0-2112A0D96DD0}" dt="2024-07-11T12:01:29.931" v="1314" actId="113"/>
          <ac:spMkLst>
            <pc:docMk/>
            <pc:sldMk cId="1256308862" sldId="284"/>
            <ac:spMk id="2" creationId="{06FBF3E2-F598-1E27-4E51-11EE2B86D66A}"/>
          </ac:spMkLst>
        </pc:spChg>
        <pc:spChg chg="mod">
          <ac:chgData name="Raunak Masih" userId="991edeb57853465c" providerId="LiveId" clId="{EE0A3EE7-FAEB-481C-BEF0-2112A0D96DD0}" dt="2024-07-11T12:53:22.567" v="1659" actId="27636"/>
          <ac:spMkLst>
            <pc:docMk/>
            <pc:sldMk cId="1256308862" sldId="284"/>
            <ac:spMk id="3" creationId="{3C142E4F-61D8-25D5-EFFC-D1D992A7BEF0}"/>
          </ac:spMkLst>
        </pc:spChg>
        <pc:picChg chg="add del mod">
          <ac:chgData name="Raunak Masih" userId="991edeb57853465c" providerId="LiveId" clId="{EE0A3EE7-FAEB-481C-BEF0-2112A0D96DD0}" dt="2024-07-14T19:53:30.235" v="1843"/>
          <ac:picMkLst>
            <pc:docMk/>
            <pc:sldMk cId="1256308862" sldId="284"/>
            <ac:picMk id="5" creationId="{E2EC90E5-AC28-DD44-33CD-606E882F43B5}"/>
          </ac:picMkLst>
        </pc:picChg>
        <pc:picChg chg="add mod">
          <ac:chgData name="Raunak Masih" userId="991edeb57853465c" providerId="LiveId" clId="{EE0A3EE7-FAEB-481C-BEF0-2112A0D96DD0}" dt="2024-07-14T19:57:04.921" v="1844"/>
          <ac:picMkLst>
            <pc:docMk/>
            <pc:sldMk cId="1256308862" sldId="284"/>
            <ac:picMk id="11" creationId="{D3227B80-15D0-9272-3976-2AEC1E468579}"/>
          </ac:picMkLst>
        </pc:picChg>
      </pc:sldChg>
      <pc:sldChg chg="addSp modSp new mod">
        <pc:chgData name="Raunak Masih" userId="991edeb57853465c" providerId="LiveId" clId="{EE0A3EE7-FAEB-481C-BEF0-2112A0D96DD0}" dt="2024-07-14T19:57:04.921" v="1844"/>
        <pc:sldMkLst>
          <pc:docMk/>
          <pc:sldMk cId="1439904059" sldId="285"/>
        </pc:sldMkLst>
        <pc:spChg chg="mod">
          <ac:chgData name="Raunak Masih" userId="991edeb57853465c" providerId="LiveId" clId="{EE0A3EE7-FAEB-481C-BEF0-2112A0D96DD0}" dt="2024-07-11T12:15:55.991" v="1457"/>
          <ac:spMkLst>
            <pc:docMk/>
            <pc:sldMk cId="1439904059" sldId="285"/>
            <ac:spMk id="2" creationId="{0C1549C5-24FA-B3F4-D0CF-6391B96C0073}"/>
          </ac:spMkLst>
        </pc:spChg>
        <pc:spChg chg="mod">
          <ac:chgData name="Raunak Masih" userId="991edeb57853465c" providerId="LiveId" clId="{EE0A3EE7-FAEB-481C-BEF0-2112A0D96DD0}" dt="2024-07-11T12:46:54.254" v="1581" actId="5793"/>
          <ac:spMkLst>
            <pc:docMk/>
            <pc:sldMk cId="1439904059" sldId="285"/>
            <ac:spMk id="3" creationId="{B83F3628-B4E8-358A-8D7E-4427B89515F9}"/>
          </ac:spMkLst>
        </pc:spChg>
        <pc:picChg chg="add mod">
          <ac:chgData name="Raunak Masih" userId="991edeb57853465c" providerId="LiveId" clId="{EE0A3EE7-FAEB-481C-BEF0-2112A0D96DD0}" dt="2024-07-14T19:57:04.921" v="1844"/>
          <ac:picMkLst>
            <pc:docMk/>
            <pc:sldMk cId="1439904059" sldId="285"/>
            <ac:picMk id="5" creationId="{2AD8DEB8-F4AE-57B3-1897-33A3FF1F093C}"/>
          </ac:picMkLst>
        </pc:picChg>
      </pc:sldChg>
      <pc:sldChg chg="addSp delSp modSp new mod modTransition modAnim">
        <pc:chgData name="Raunak Masih" userId="991edeb57853465c" providerId="LiveId" clId="{EE0A3EE7-FAEB-481C-BEF0-2112A0D96DD0}" dt="2024-07-14T20:14:21.830" v="1851"/>
        <pc:sldMkLst>
          <pc:docMk/>
          <pc:sldMk cId="759682184" sldId="286"/>
        </pc:sldMkLst>
        <pc:spChg chg="mod">
          <ac:chgData name="Raunak Masih" userId="991edeb57853465c" providerId="LiveId" clId="{EE0A3EE7-FAEB-481C-BEF0-2112A0D96DD0}" dt="2024-07-11T12:19:30.532" v="1498"/>
          <ac:spMkLst>
            <pc:docMk/>
            <pc:sldMk cId="759682184" sldId="286"/>
            <ac:spMk id="2" creationId="{6541C5DA-C285-C1CD-C148-1AFF5A3F7A92}"/>
          </ac:spMkLst>
        </pc:spChg>
        <pc:spChg chg="mod">
          <ac:chgData name="Raunak Masih" userId="991edeb57853465c" providerId="LiveId" clId="{EE0A3EE7-FAEB-481C-BEF0-2112A0D96DD0}" dt="2024-07-11T12:54:47.029" v="1661" actId="113"/>
          <ac:spMkLst>
            <pc:docMk/>
            <pc:sldMk cId="759682184" sldId="286"/>
            <ac:spMk id="3" creationId="{591169AF-7AE9-5860-772E-BAD0D9E7972E}"/>
          </ac:spMkLst>
        </pc:spChg>
        <pc:picChg chg="add del mod">
          <ac:chgData name="Raunak Masih" userId="991edeb57853465c" providerId="LiveId" clId="{EE0A3EE7-FAEB-481C-BEF0-2112A0D96DD0}" dt="2024-07-14T20:12:35.678" v="1848"/>
          <ac:picMkLst>
            <pc:docMk/>
            <pc:sldMk cId="759682184" sldId="286"/>
            <ac:picMk id="5" creationId="{F2EAD731-3E28-FD0A-095F-59157F2C757A}"/>
          </ac:picMkLst>
        </pc:picChg>
        <pc:picChg chg="add mod">
          <ac:chgData name="Raunak Masih" userId="991edeb57853465c" providerId="LiveId" clId="{EE0A3EE7-FAEB-481C-BEF0-2112A0D96DD0}" dt="2024-07-14T20:14:21.830" v="1851"/>
          <ac:picMkLst>
            <pc:docMk/>
            <pc:sldMk cId="759682184" sldId="286"/>
            <ac:picMk id="10" creationId="{63AE7C01-5A12-DAA9-1E62-26ADAA9B09A3}"/>
          </ac:picMkLst>
        </pc:picChg>
      </pc:sldChg>
      <pc:sldChg chg="addSp delSp modSp new mod modTransition delAnim modAnim">
        <pc:chgData name="Raunak Masih" userId="991edeb57853465c" providerId="LiveId" clId="{EE0A3EE7-FAEB-481C-BEF0-2112A0D96DD0}" dt="2024-07-16T20:27:57.181" v="1878"/>
        <pc:sldMkLst>
          <pc:docMk/>
          <pc:sldMk cId="228437986" sldId="287"/>
        </pc:sldMkLst>
        <pc:spChg chg="add del mod">
          <ac:chgData name="Raunak Masih" userId="991edeb57853465c" providerId="LiveId" clId="{EE0A3EE7-FAEB-481C-BEF0-2112A0D96DD0}" dt="2024-07-16T19:56:21.530" v="1861"/>
          <ac:spMkLst>
            <pc:docMk/>
            <pc:sldMk cId="228437986" sldId="287"/>
            <ac:spMk id="2" creationId="{689C2EC4-5C93-5F16-0DA1-3C503667EDE8}"/>
          </ac:spMkLst>
        </pc:spChg>
        <pc:spChg chg="add del mod">
          <ac:chgData name="Raunak Masih" userId="991edeb57853465c" providerId="LiveId" clId="{EE0A3EE7-FAEB-481C-BEF0-2112A0D96DD0}" dt="2024-07-16T20:26:39.578" v="1874"/>
          <ac:spMkLst>
            <pc:docMk/>
            <pc:sldMk cId="228437986" sldId="287"/>
            <ac:spMk id="9" creationId="{605791E1-205D-119C-80AF-D907F1E531C9}"/>
          </ac:spMkLst>
        </pc:spChg>
        <pc:picChg chg="add del mod">
          <ac:chgData name="Raunak Masih" userId="991edeb57853465c" providerId="LiveId" clId="{EE0A3EE7-FAEB-481C-BEF0-2112A0D96DD0}" dt="2024-07-16T20:26:07.852" v="1867" actId="478"/>
          <ac:picMkLst>
            <pc:docMk/>
            <pc:sldMk cId="228437986" sldId="287"/>
            <ac:picMk id="3" creationId="{BC1A675C-1E1A-D179-4276-90D2F0933C07}"/>
          </ac:picMkLst>
        </pc:picChg>
        <pc:picChg chg="add del mod">
          <ac:chgData name="Raunak Masih" userId="991edeb57853465c" providerId="LiveId" clId="{EE0A3EE7-FAEB-481C-BEF0-2112A0D96DD0}" dt="2024-07-16T20:27:15.579" v="1875"/>
          <ac:picMkLst>
            <pc:docMk/>
            <pc:sldMk cId="228437986" sldId="287"/>
            <ac:picMk id="6" creationId="{BD5F37A6-97BF-4F2E-3486-905CAD45DD24}"/>
          </ac:picMkLst>
        </pc:picChg>
        <pc:picChg chg="add del">
          <ac:chgData name="Raunak Masih" userId="991edeb57853465c" providerId="LiveId" clId="{EE0A3EE7-FAEB-481C-BEF0-2112A0D96DD0}" dt="2024-07-16T20:24:47.033" v="1866" actId="22"/>
          <ac:picMkLst>
            <pc:docMk/>
            <pc:sldMk cId="228437986" sldId="287"/>
            <ac:picMk id="8" creationId="{0BC72F20-3974-E087-F089-BEDB1373492E}"/>
          </ac:picMkLst>
        </pc:picChg>
        <pc:picChg chg="add mod">
          <ac:chgData name="Raunak Masih" userId="991edeb57853465c" providerId="LiveId" clId="{EE0A3EE7-FAEB-481C-BEF0-2112A0D96DD0}" dt="2024-07-16T20:26:26.117" v="1872" actId="1076"/>
          <ac:picMkLst>
            <pc:docMk/>
            <pc:sldMk cId="228437986" sldId="287"/>
            <ac:picMk id="10" creationId="{FE8B53FB-F059-19D4-327C-EA7EB40CC38B}"/>
          </ac:picMkLst>
        </pc:picChg>
        <pc:picChg chg="add mod">
          <ac:chgData name="Raunak Masih" userId="991edeb57853465c" providerId="LiveId" clId="{EE0A3EE7-FAEB-481C-BEF0-2112A0D96DD0}" dt="2024-07-16T20:27:57.181" v="1878"/>
          <ac:picMkLst>
            <pc:docMk/>
            <pc:sldMk cId="228437986" sldId="287"/>
            <ac:picMk id="14" creationId="{8FCE0553-1645-96CC-4B1B-FAA3C1B4458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20.svg"/><Relationship Id="rId11" Type="http://schemas.openxmlformats.org/officeDocument/2006/relationships/image" Target="../media/image46.png"/><Relationship Id="rId5" Type="http://schemas.openxmlformats.org/officeDocument/2006/relationships/image" Target="../media/image19.png"/><Relationship Id="rId10" Type="http://schemas.openxmlformats.org/officeDocument/2006/relationships/image" Target="../media/image45.sv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20.svg"/><Relationship Id="rId11" Type="http://schemas.openxmlformats.org/officeDocument/2006/relationships/image" Target="../media/image46.png"/><Relationship Id="rId5" Type="http://schemas.openxmlformats.org/officeDocument/2006/relationships/image" Target="../media/image19.png"/><Relationship Id="rId10" Type="http://schemas.openxmlformats.org/officeDocument/2006/relationships/image" Target="../media/image45.sv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3E6CBC-9984-40A9-BDA4-4385214C4F1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9C2725D-3E1E-4974-9095-36C08A683C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One of the biggest challenges in </a:t>
          </a:r>
          <a:r>
            <a:rPr lang="en-US" b="1"/>
            <a:t>data protection</a:t>
          </a:r>
          <a:r>
            <a:rPr lang="en-US"/>
            <a:t> is preventing unwanted access, breaches, and cyberattacks. </a:t>
          </a:r>
        </a:p>
      </dgm:t>
    </dgm:pt>
    <dgm:pt modelId="{E0F7CDC3-AD1D-43A5-A503-2814984C30D0}" type="parTrans" cxnId="{DF1BBDC3-A2DD-4878-A649-0C68F0CEE5A5}">
      <dgm:prSet/>
      <dgm:spPr/>
      <dgm:t>
        <a:bodyPr/>
        <a:lstStyle/>
        <a:p>
          <a:endParaRPr lang="en-US"/>
        </a:p>
      </dgm:t>
    </dgm:pt>
    <dgm:pt modelId="{8D0F68AE-A7F7-4192-8171-6ED166F872D4}" type="sibTrans" cxnId="{DF1BBDC3-A2DD-4878-A649-0C68F0CEE5A5}">
      <dgm:prSet/>
      <dgm:spPr/>
      <dgm:t>
        <a:bodyPr/>
        <a:lstStyle/>
        <a:p>
          <a:endParaRPr lang="en-US"/>
        </a:p>
      </dgm:t>
    </dgm:pt>
    <dgm:pt modelId="{E0B83BDD-BC2E-4678-AB2D-6C2C8F606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Large datasets become more difficult to manage and handle as </a:t>
          </a:r>
          <a:r>
            <a:rPr lang="en-US" b="1"/>
            <a:t>data volumes </a:t>
          </a:r>
          <a:r>
            <a:rPr lang="en-US"/>
            <a:t>rise.</a:t>
          </a:r>
        </a:p>
      </dgm:t>
    </dgm:pt>
    <dgm:pt modelId="{34306E23-FF07-4FDD-86AD-982E0FC3AD22}" type="parTrans" cxnId="{43D76792-2B61-4C96-8B92-54BAF9B02F20}">
      <dgm:prSet/>
      <dgm:spPr/>
      <dgm:t>
        <a:bodyPr/>
        <a:lstStyle/>
        <a:p>
          <a:endParaRPr lang="en-US"/>
        </a:p>
      </dgm:t>
    </dgm:pt>
    <dgm:pt modelId="{29D6EFDA-6E6A-4E46-89DC-D6B339A46AC6}" type="sibTrans" cxnId="{43D76792-2B61-4C96-8B92-54BAF9B02F20}">
      <dgm:prSet/>
      <dgm:spPr/>
      <dgm:t>
        <a:bodyPr/>
        <a:lstStyle/>
        <a:p>
          <a:endParaRPr lang="en-US"/>
        </a:p>
      </dgm:t>
    </dgm:pt>
    <dgm:pt modelId="{7A035345-AFBA-4E66-87A1-F0267ADDFE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For stored data to be reliable and usable, it must be </a:t>
          </a:r>
          <a:r>
            <a:rPr lang="en-US" b="1"/>
            <a:t>accurate and consistent.</a:t>
          </a:r>
          <a:endParaRPr lang="en-US"/>
        </a:p>
      </dgm:t>
    </dgm:pt>
    <dgm:pt modelId="{74C8333D-6A62-4A0F-8D44-19470829E260}" type="parTrans" cxnId="{96A01C56-7380-4E24-AE3D-AF971352495F}">
      <dgm:prSet/>
      <dgm:spPr/>
      <dgm:t>
        <a:bodyPr/>
        <a:lstStyle/>
        <a:p>
          <a:endParaRPr lang="en-US"/>
        </a:p>
      </dgm:t>
    </dgm:pt>
    <dgm:pt modelId="{8765F339-1C74-439D-8D67-4677C45D25DF}" type="sibTrans" cxnId="{96A01C56-7380-4E24-AE3D-AF971352495F}">
      <dgm:prSet/>
      <dgm:spPr/>
      <dgm:t>
        <a:bodyPr/>
        <a:lstStyle/>
        <a:p>
          <a:endParaRPr lang="en-US"/>
        </a:p>
      </dgm:t>
    </dgm:pt>
    <dgm:pt modelId="{4710BD2C-3804-4427-829D-D3F5D147C570}" type="pres">
      <dgm:prSet presAssocID="{783E6CBC-9984-40A9-BDA4-4385214C4F1A}" presName="root" presStyleCnt="0">
        <dgm:presLayoutVars>
          <dgm:dir/>
          <dgm:resizeHandles val="exact"/>
        </dgm:presLayoutVars>
      </dgm:prSet>
      <dgm:spPr/>
    </dgm:pt>
    <dgm:pt modelId="{6B0D8B45-66C3-4391-B15B-018F40CBDCED}" type="pres">
      <dgm:prSet presAssocID="{D9C2725D-3E1E-4974-9095-36C08A683CB6}" presName="compNode" presStyleCnt="0"/>
      <dgm:spPr/>
    </dgm:pt>
    <dgm:pt modelId="{ED752438-4B43-47C6-9E7B-10BFA048974D}" type="pres">
      <dgm:prSet presAssocID="{D9C2725D-3E1E-4974-9095-36C08A683CB6}" presName="bgRect" presStyleLbl="bgShp" presStyleIdx="0" presStyleCnt="3"/>
      <dgm:spPr/>
    </dgm:pt>
    <dgm:pt modelId="{0182E7D1-4061-4CD1-916D-C177C897DD47}" type="pres">
      <dgm:prSet presAssocID="{D9C2725D-3E1E-4974-9095-36C08A683CB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A6182AFE-6CD2-460E-8321-1F00CDD0E096}" type="pres">
      <dgm:prSet presAssocID="{D9C2725D-3E1E-4974-9095-36C08A683CB6}" presName="spaceRect" presStyleCnt="0"/>
      <dgm:spPr/>
    </dgm:pt>
    <dgm:pt modelId="{38040D30-F916-4E8D-A16C-6630604D7BAD}" type="pres">
      <dgm:prSet presAssocID="{D9C2725D-3E1E-4974-9095-36C08A683CB6}" presName="parTx" presStyleLbl="revTx" presStyleIdx="0" presStyleCnt="3">
        <dgm:presLayoutVars>
          <dgm:chMax val="0"/>
          <dgm:chPref val="0"/>
        </dgm:presLayoutVars>
      </dgm:prSet>
      <dgm:spPr/>
    </dgm:pt>
    <dgm:pt modelId="{0396B0E4-23CD-41A3-B492-9D4357399FD5}" type="pres">
      <dgm:prSet presAssocID="{8D0F68AE-A7F7-4192-8171-6ED166F872D4}" presName="sibTrans" presStyleCnt="0"/>
      <dgm:spPr/>
    </dgm:pt>
    <dgm:pt modelId="{48376FE9-C87C-45E6-8EC1-D89F9E4ACFB7}" type="pres">
      <dgm:prSet presAssocID="{E0B83BDD-BC2E-4678-AB2D-6C2C8F606EB1}" presName="compNode" presStyleCnt="0"/>
      <dgm:spPr/>
    </dgm:pt>
    <dgm:pt modelId="{F1CBB700-DF02-4A69-952B-FFCC80512C68}" type="pres">
      <dgm:prSet presAssocID="{E0B83BDD-BC2E-4678-AB2D-6C2C8F606EB1}" presName="bgRect" presStyleLbl="bgShp" presStyleIdx="1" presStyleCnt="3"/>
      <dgm:spPr/>
    </dgm:pt>
    <dgm:pt modelId="{E3B310D5-69BC-4E86-90CF-8E97E60F4635}" type="pres">
      <dgm:prSet presAssocID="{E0B83BDD-BC2E-4678-AB2D-6C2C8F606E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87A1EE-8EF8-4A4A-966A-6AB70E12823F}" type="pres">
      <dgm:prSet presAssocID="{E0B83BDD-BC2E-4678-AB2D-6C2C8F606EB1}" presName="spaceRect" presStyleCnt="0"/>
      <dgm:spPr/>
    </dgm:pt>
    <dgm:pt modelId="{3021CC23-66EE-4ACF-AE8C-B66785ACF219}" type="pres">
      <dgm:prSet presAssocID="{E0B83BDD-BC2E-4678-AB2D-6C2C8F606EB1}" presName="parTx" presStyleLbl="revTx" presStyleIdx="1" presStyleCnt="3">
        <dgm:presLayoutVars>
          <dgm:chMax val="0"/>
          <dgm:chPref val="0"/>
        </dgm:presLayoutVars>
      </dgm:prSet>
      <dgm:spPr/>
    </dgm:pt>
    <dgm:pt modelId="{223CDC56-C2F0-4FA3-AF6E-20AFE5DEB398}" type="pres">
      <dgm:prSet presAssocID="{29D6EFDA-6E6A-4E46-89DC-D6B339A46AC6}" presName="sibTrans" presStyleCnt="0"/>
      <dgm:spPr/>
    </dgm:pt>
    <dgm:pt modelId="{B9315D01-2856-4F8E-B23E-797783028501}" type="pres">
      <dgm:prSet presAssocID="{7A035345-AFBA-4E66-87A1-F0267ADDFE32}" presName="compNode" presStyleCnt="0"/>
      <dgm:spPr/>
    </dgm:pt>
    <dgm:pt modelId="{80414401-23D0-4D26-85D7-854B06BEFB80}" type="pres">
      <dgm:prSet presAssocID="{7A035345-AFBA-4E66-87A1-F0267ADDFE32}" presName="bgRect" presStyleLbl="bgShp" presStyleIdx="2" presStyleCnt="3"/>
      <dgm:spPr/>
    </dgm:pt>
    <dgm:pt modelId="{1D6B1336-023F-4328-92EB-8EA34C79C426}" type="pres">
      <dgm:prSet presAssocID="{7A035345-AFBA-4E66-87A1-F0267ADDFE3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62A5EC3E-9CBA-4970-91FE-4E6B3A4F34BB}" type="pres">
      <dgm:prSet presAssocID="{7A035345-AFBA-4E66-87A1-F0267ADDFE32}" presName="spaceRect" presStyleCnt="0"/>
      <dgm:spPr/>
    </dgm:pt>
    <dgm:pt modelId="{FEC95E5E-9DFF-46F5-819A-BF3911B11E61}" type="pres">
      <dgm:prSet presAssocID="{7A035345-AFBA-4E66-87A1-F0267ADDFE3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354A835-7190-4A91-97F3-4112EAB9DAB7}" type="presOf" srcId="{D9C2725D-3E1E-4974-9095-36C08A683CB6}" destId="{38040D30-F916-4E8D-A16C-6630604D7BAD}" srcOrd="0" destOrd="0" presId="urn:microsoft.com/office/officeart/2018/2/layout/IconVerticalSolidList"/>
    <dgm:cxn modelId="{513CEF3C-4055-44C4-A8AD-44D341408027}" type="presOf" srcId="{7A035345-AFBA-4E66-87A1-F0267ADDFE32}" destId="{FEC95E5E-9DFF-46F5-819A-BF3911B11E61}" srcOrd="0" destOrd="0" presId="urn:microsoft.com/office/officeart/2018/2/layout/IconVerticalSolidList"/>
    <dgm:cxn modelId="{173B3A3D-9890-4D68-AF41-E4EA900537E8}" type="presOf" srcId="{783E6CBC-9984-40A9-BDA4-4385214C4F1A}" destId="{4710BD2C-3804-4427-829D-D3F5D147C570}" srcOrd="0" destOrd="0" presId="urn:microsoft.com/office/officeart/2018/2/layout/IconVerticalSolidList"/>
    <dgm:cxn modelId="{96A01C56-7380-4E24-AE3D-AF971352495F}" srcId="{783E6CBC-9984-40A9-BDA4-4385214C4F1A}" destId="{7A035345-AFBA-4E66-87A1-F0267ADDFE32}" srcOrd="2" destOrd="0" parTransId="{74C8333D-6A62-4A0F-8D44-19470829E260}" sibTransId="{8765F339-1C74-439D-8D67-4677C45D25DF}"/>
    <dgm:cxn modelId="{43D76792-2B61-4C96-8B92-54BAF9B02F20}" srcId="{783E6CBC-9984-40A9-BDA4-4385214C4F1A}" destId="{E0B83BDD-BC2E-4678-AB2D-6C2C8F606EB1}" srcOrd="1" destOrd="0" parTransId="{34306E23-FF07-4FDD-86AD-982E0FC3AD22}" sibTransId="{29D6EFDA-6E6A-4E46-89DC-D6B339A46AC6}"/>
    <dgm:cxn modelId="{DF1BBDC3-A2DD-4878-A649-0C68F0CEE5A5}" srcId="{783E6CBC-9984-40A9-BDA4-4385214C4F1A}" destId="{D9C2725D-3E1E-4974-9095-36C08A683CB6}" srcOrd="0" destOrd="0" parTransId="{E0F7CDC3-AD1D-43A5-A503-2814984C30D0}" sibTransId="{8D0F68AE-A7F7-4192-8171-6ED166F872D4}"/>
    <dgm:cxn modelId="{4A260DC7-381A-4962-B4EA-1542FCAB8FC6}" type="presOf" srcId="{E0B83BDD-BC2E-4678-AB2D-6C2C8F606EB1}" destId="{3021CC23-66EE-4ACF-AE8C-B66785ACF219}" srcOrd="0" destOrd="0" presId="urn:microsoft.com/office/officeart/2018/2/layout/IconVerticalSolidList"/>
    <dgm:cxn modelId="{866CBF35-F676-4387-8A74-177A1028B0C5}" type="presParOf" srcId="{4710BD2C-3804-4427-829D-D3F5D147C570}" destId="{6B0D8B45-66C3-4391-B15B-018F40CBDCED}" srcOrd="0" destOrd="0" presId="urn:microsoft.com/office/officeart/2018/2/layout/IconVerticalSolidList"/>
    <dgm:cxn modelId="{313B307E-2584-468E-BA67-CDC27D1B9165}" type="presParOf" srcId="{6B0D8B45-66C3-4391-B15B-018F40CBDCED}" destId="{ED752438-4B43-47C6-9E7B-10BFA048974D}" srcOrd="0" destOrd="0" presId="urn:microsoft.com/office/officeart/2018/2/layout/IconVerticalSolidList"/>
    <dgm:cxn modelId="{F454AF9F-3F1B-4757-9B23-8731BC79C3D0}" type="presParOf" srcId="{6B0D8B45-66C3-4391-B15B-018F40CBDCED}" destId="{0182E7D1-4061-4CD1-916D-C177C897DD47}" srcOrd="1" destOrd="0" presId="urn:microsoft.com/office/officeart/2018/2/layout/IconVerticalSolidList"/>
    <dgm:cxn modelId="{74C03F70-665C-4C1E-AE78-097740A5CDD0}" type="presParOf" srcId="{6B0D8B45-66C3-4391-B15B-018F40CBDCED}" destId="{A6182AFE-6CD2-460E-8321-1F00CDD0E096}" srcOrd="2" destOrd="0" presId="urn:microsoft.com/office/officeart/2018/2/layout/IconVerticalSolidList"/>
    <dgm:cxn modelId="{3E5820BF-5C27-4570-91B6-C1EF350E960C}" type="presParOf" srcId="{6B0D8B45-66C3-4391-B15B-018F40CBDCED}" destId="{38040D30-F916-4E8D-A16C-6630604D7BAD}" srcOrd="3" destOrd="0" presId="urn:microsoft.com/office/officeart/2018/2/layout/IconVerticalSolidList"/>
    <dgm:cxn modelId="{F06E18F0-494A-467A-A374-D2410DD4A90E}" type="presParOf" srcId="{4710BD2C-3804-4427-829D-D3F5D147C570}" destId="{0396B0E4-23CD-41A3-B492-9D4357399FD5}" srcOrd="1" destOrd="0" presId="urn:microsoft.com/office/officeart/2018/2/layout/IconVerticalSolidList"/>
    <dgm:cxn modelId="{EB88B236-D8DB-46AA-88BB-F196F905839A}" type="presParOf" srcId="{4710BD2C-3804-4427-829D-D3F5D147C570}" destId="{48376FE9-C87C-45E6-8EC1-D89F9E4ACFB7}" srcOrd="2" destOrd="0" presId="urn:microsoft.com/office/officeart/2018/2/layout/IconVerticalSolidList"/>
    <dgm:cxn modelId="{6C1FDA96-7D47-4285-A936-C8E3E667460C}" type="presParOf" srcId="{48376FE9-C87C-45E6-8EC1-D89F9E4ACFB7}" destId="{F1CBB700-DF02-4A69-952B-FFCC80512C68}" srcOrd="0" destOrd="0" presId="urn:microsoft.com/office/officeart/2018/2/layout/IconVerticalSolidList"/>
    <dgm:cxn modelId="{F776C78C-E4A7-40B6-AEB1-5DE3F91BDE87}" type="presParOf" srcId="{48376FE9-C87C-45E6-8EC1-D89F9E4ACFB7}" destId="{E3B310D5-69BC-4E86-90CF-8E97E60F4635}" srcOrd="1" destOrd="0" presId="urn:microsoft.com/office/officeart/2018/2/layout/IconVerticalSolidList"/>
    <dgm:cxn modelId="{5FE5A806-6D5A-4D4E-8C94-30AC6BEA55A1}" type="presParOf" srcId="{48376FE9-C87C-45E6-8EC1-D89F9E4ACFB7}" destId="{5D87A1EE-8EF8-4A4A-966A-6AB70E12823F}" srcOrd="2" destOrd="0" presId="urn:microsoft.com/office/officeart/2018/2/layout/IconVerticalSolidList"/>
    <dgm:cxn modelId="{F087BEAB-0108-4160-AEAD-3B461BA7E567}" type="presParOf" srcId="{48376FE9-C87C-45E6-8EC1-D89F9E4ACFB7}" destId="{3021CC23-66EE-4ACF-AE8C-B66785ACF219}" srcOrd="3" destOrd="0" presId="urn:microsoft.com/office/officeart/2018/2/layout/IconVerticalSolidList"/>
    <dgm:cxn modelId="{8A4E7532-82DE-43C2-B46C-5B06DC9E982C}" type="presParOf" srcId="{4710BD2C-3804-4427-829D-D3F5D147C570}" destId="{223CDC56-C2F0-4FA3-AF6E-20AFE5DEB398}" srcOrd="3" destOrd="0" presId="urn:microsoft.com/office/officeart/2018/2/layout/IconVerticalSolidList"/>
    <dgm:cxn modelId="{5F671576-6550-49FD-A37A-EF2B22BF1309}" type="presParOf" srcId="{4710BD2C-3804-4427-829D-D3F5D147C570}" destId="{B9315D01-2856-4F8E-B23E-797783028501}" srcOrd="4" destOrd="0" presId="urn:microsoft.com/office/officeart/2018/2/layout/IconVerticalSolidList"/>
    <dgm:cxn modelId="{EEFB9909-C796-427F-9607-8A56984668FE}" type="presParOf" srcId="{B9315D01-2856-4F8E-B23E-797783028501}" destId="{80414401-23D0-4D26-85D7-854B06BEFB80}" srcOrd="0" destOrd="0" presId="urn:microsoft.com/office/officeart/2018/2/layout/IconVerticalSolidList"/>
    <dgm:cxn modelId="{BB892052-F9EE-48EF-8A38-089236CD0C2E}" type="presParOf" srcId="{B9315D01-2856-4F8E-B23E-797783028501}" destId="{1D6B1336-023F-4328-92EB-8EA34C79C426}" srcOrd="1" destOrd="0" presId="urn:microsoft.com/office/officeart/2018/2/layout/IconVerticalSolidList"/>
    <dgm:cxn modelId="{4581C9D4-CF05-46D6-A945-530F8ADDA9C5}" type="presParOf" srcId="{B9315D01-2856-4F8E-B23E-797783028501}" destId="{62A5EC3E-9CBA-4970-91FE-4E6B3A4F34BB}" srcOrd="2" destOrd="0" presId="urn:microsoft.com/office/officeart/2018/2/layout/IconVerticalSolidList"/>
    <dgm:cxn modelId="{945A4F46-5E75-45FF-8DBE-3EF99EF79122}" type="presParOf" srcId="{B9315D01-2856-4F8E-B23E-797783028501}" destId="{FEC95E5E-9DFF-46F5-819A-BF3911B11E6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4F0E64-F312-4173-B0AE-88E3C4054BC3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59617F5-6E29-4679-8316-216EBCECCB26}">
      <dgm:prSet/>
      <dgm:spPr/>
      <dgm:t>
        <a:bodyPr/>
        <a:lstStyle/>
        <a:p>
          <a:r>
            <a:rPr lang="en-US"/>
            <a:t>In academic settings, the </a:t>
          </a:r>
          <a:r>
            <a:rPr lang="en-US" b="1"/>
            <a:t>inappropriate use of data </a:t>
          </a:r>
          <a:r>
            <a:rPr lang="en-US"/>
            <a:t>is a major concern.</a:t>
          </a:r>
        </a:p>
      </dgm:t>
    </dgm:pt>
    <dgm:pt modelId="{0FA07851-FC84-47DA-B77A-23E45CAC3AFD}" type="parTrans" cxnId="{6E7C8B4C-DEDA-4852-9A58-E6FE69DAF70F}">
      <dgm:prSet/>
      <dgm:spPr/>
      <dgm:t>
        <a:bodyPr/>
        <a:lstStyle/>
        <a:p>
          <a:endParaRPr lang="en-US"/>
        </a:p>
      </dgm:t>
    </dgm:pt>
    <dgm:pt modelId="{EF69A731-B3C6-4A66-AA7A-647D5495ADEA}" type="sibTrans" cxnId="{6E7C8B4C-DEDA-4852-9A58-E6FE69DAF70F}">
      <dgm:prSet/>
      <dgm:spPr/>
      <dgm:t>
        <a:bodyPr/>
        <a:lstStyle/>
        <a:p>
          <a:endParaRPr lang="en-US"/>
        </a:p>
      </dgm:t>
    </dgm:pt>
    <dgm:pt modelId="{CC04DF69-1341-41EF-B2AD-D84EED551CE7}">
      <dgm:prSet/>
      <dgm:spPr/>
      <dgm:t>
        <a:bodyPr/>
        <a:lstStyle/>
        <a:p>
          <a:r>
            <a:rPr lang="en-US"/>
            <a:t>A significant ethical dilemma in business is safeguarding </a:t>
          </a:r>
          <a:r>
            <a:rPr lang="en-US" b="1"/>
            <a:t>private or sensitive information.</a:t>
          </a:r>
          <a:endParaRPr lang="en-US"/>
        </a:p>
      </dgm:t>
    </dgm:pt>
    <dgm:pt modelId="{F5A29A6C-FDB0-44C1-B0F5-352C30F1A711}" type="parTrans" cxnId="{D1E6126E-49ED-4045-97A1-C948CFE11900}">
      <dgm:prSet/>
      <dgm:spPr/>
      <dgm:t>
        <a:bodyPr/>
        <a:lstStyle/>
        <a:p>
          <a:endParaRPr lang="en-US"/>
        </a:p>
      </dgm:t>
    </dgm:pt>
    <dgm:pt modelId="{16343403-1326-4DA6-812B-C5ED352B36C8}" type="sibTrans" cxnId="{D1E6126E-49ED-4045-97A1-C948CFE11900}">
      <dgm:prSet/>
      <dgm:spPr/>
      <dgm:t>
        <a:bodyPr/>
        <a:lstStyle/>
        <a:p>
          <a:endParaRPr lang="en-US"/>
        </a:p>
      </dgm:t>
    </dgm:pt>
    <dgm:pt modelId="{8BD80D1B-FE24-455C-AABE-C9D89C734415}">
      <dgm:prSet/>
      <dgm:spPr/>
      <dgm:t>
        <a:bodyPr/>
        <a:lstStyle/>
        <a:p>
          <a:r>
            <a:rPr lang="en-US"/>
            <a:t>Conclusions that are misleading can arise from </a:t>
          </a:r>
          <a:r>
            <a:rPr lang="en-US" b="1"/>
            <a:t>incorrect data interpretation</a:t>
          </a:r>
          <a:r>
            <a:rPr lang="en-US"/>
            <a:t>.</a:t>
          </a:r>
        </a:p>
      </dgm:t>
    </dgm:pt>
    <dgm:pt modelId="{125671CF-EF5B-4881-9F8C-DFC21B5F456D}" type="parTrans" cxnId="{2AC4CFFD-3465-419A-8FC4-2545BDD39495}">
      <dgm:prSet/>
      <dgm:spPr/>
      <dgm:t>
        <a:bodyPr/>
        <a:lstStyle/>
        <a:p>
          <a:endParaRPr lang="en-US"/>
        </a:p>
      </dgm:t>
    </dgm:pt>
    <dgm:pt modelId="{9D396793-89A2-4588-A77F-B6F3F104934F}" type="sibTrans" cxnId="{2AC4CFFD-3465-419A-8FC4-2545BDD39495}">
      <dgm:prSet/>
      <dgm:spPr/>
      <dgm:t>
        <a:bodyPr/>
        <a:lstStyle/>
        <a:p>
          <a:endParaRPr lang="en-US"/>
        </a:p>
      </dgm:t>
    </dgm:pt>
    <dgm:pt modelId="{CB6989F7-0DE1-4D9F-82BF-C2E37D9A1E07}">
      <dgm:prSet/>
      <dgm:spPr/>
      <dgm:t>
        <a:bodyPr/>
        <a:lstStyle/>
        <a:p>
          <a:r>
            <a:rPr lang="en-US"/>
            <a:t>A major ethical concern is the </a:t>
          </a:r>
          <a:r>
            <a:rPr lang="en-US" b="1"/>
            <a:t>unethical use </a:t>
          </a:r>
          <a:r>
            <a:rPr lang="en-US"/>
            <a:t>of research instruments, methods, and standards.</a:t>
          </a:r>
        </a:p>
      </dgm:t>
    </dgm:pt>
    <dgm:pt modelId="{1592D2FD-1F68-4F3B-A980-8048888D7306}" type="parTrans" cxnId="{3F8DC01C-F1CA-4EED-9E4C-F14D3DB908DA}">
      <dgm:prSet/>
      <dgm:spPr/>
      <dgm:t>
        <a:bodyPr/>
        <a:lstStyle/>
        <a:p>
          <a:endParaRPr lang="en-US"/>
        </a:p>
      </dgm:t>
    </dgm:pt>
    <dgm:pt modelId="{5A558AA0-E68F-4584-B4E9-A5CEB107B110}" type="sibTrans" cxnId="{3F8DC01C-F1CA-4EED-9E4C-F14D3DB908DA}">
      <dgm:prSet/>
      <dgm:spPr/>
      <dgm:t>
        <a:bodyPr/>
        <a:lstStyle/>
        <a:p>
          <a:endParaRPr lang="en-US"/>
        </a:p>
      </dgm:t>
    </dgm:pt>
    <dgm:pt modelId="{E0C68DBA-161B-4500-96B8-E63A32D29672}" type="pres">
      <dgm:prSet presAssocID="{AE4F0E64-F312-4173-B0AE-88E3C4054BC3}" presName="matrix" presStyleCnt="0">
        <dgm:presLayoutVars>
          <dgm:chMax val="1"/>
          <dgm:dir/>
          <dgm:resizeHandles val="exact"/>
        </dgm:presLayoutVars>
      </dgm:prSet>
      <dgm:spPr/>
    </dgm:pt>
    <dgm:pt modelId="{2CB52161-D2E8-4199-8FEE-E203BB7301FC}" type="pres">
      <dgm:prSet presAssocID="{AE4F0E64-F312-4173-B0AE-88E3C4054BC3}" presName="diamond" presStyleLbl="bgShp" presStyleIdx="0" presStyleCnt="1"/>
      <dgm:spPr/>
    </dgm:pt>
    <dgm:pt modelId="{4594842D-19F4-4E98-91F8-8E8E1DC1C0C1}" type="pres">
      <dgm:prSet presAssocID="{AE4F0E64-F312-4173-B0AE-88E3C4054BC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B4C74DD-DFBC-48BB-A1B7-713FD3635489}" type="pres">
      <dgm:prSet presAssocID="{AE4F0E64-F312-4173-B0AE-88E3C4054BC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C1658A8-13FC-4A98-8481-8F81D6C5B120}" type="pres">
      <dgm:prSet presAssocID="{AE4F0E64-F312-4173-B0AE-88E3C4054BC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093BEE9-1461-456D-898C-8182478CD7ED}" type="pres">
      <dgm:prSet presAssocID="{AE4F0E64-F312-4173-B0AE-88E3C4054BC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F8DC01C-F1CA-4EED-9E4C-F14D3DB908DA}" srcId="{AE4F0E64-F312-4173-B0AE-88E3C4054BC3}" destId="{CB6989F7-0DE1-4D9F-82BF-C2E37D9A1E07}" srcOrd="3" destOrd="0" parTransId="{1592D2FD-1F68-4F3B-A980-8048888D7306}" sibTransId="{5A558AA0-E68F-4584-B4E9-A5CEB107B110}"/>
    <dgm:cxn modelId="{E946E53A-AAD4-4066-BA32-AFF9C8CB8980}" type="presOf" srcId="{459617F5-6E29-4679-8316-216EBCECCB26}" destId="{4594842D-19F4-4E98-91F8-8E8E1DC1C0C1}" srcOrd="0" destOrd="0" presId="urn:microsoft.com/office/officeart/2005/8/layout/matrix3"/>
    <dgm:cxn modelId="{08DE575B-794E-4D27-94D5-BB3F9C1E63FB}" type="presOf" srcId="{AE4F0E64-F312-4173-B0AE-88E3C4054BC3}" destId="{E0C68DBA-161B-4500-96B8-E63A32D29672}" srcOrd="0" destOrd="0" presId="urn:microsoft.com/office/officeart/2005/8/layout/matrix3"/>
    <dgm:cxn modelId="{6E7C8B4C-DEDA-4852-9A58-E6FE69DAF70F}" srcId="{AE4F0E64-F312-4173-B0AE-88E3C4054BC3}" destId="{459617F5-6E29-4679-8316-216EBCECCB26}" srcOrd="0" destOrd="0" parTransId="{0FA07851-FC84-47DA-B77A-23E45CAC3AFD}" sibTransId="{EF69A731-B3C6-4A66-AA7A-647D5495ADEA}"/>
    <dgm:cxn modelId="{D1E6126E-49ED-4045-97A1-C948CFE11900}" srcId="{AE4F0E64-F312-4173-B0AE-88E3C4054BC3}" destId="{CC04DF69-1341-41EF-B2AD-D84EED551CE7}" srcOrd="1" destOrd="0" parTransId="{F5A29A6C-FDB0-44C1-B0F5-352C30F1A711}" sibTransId="{16343403-1326-4DA6-812B-C5ED352B36C8}"/>
    <dgm:cxn modelId="{F17E4D8A-57B8-45FF-B567-900A8B61B6DB}" type="presOf" srcId="{8BD80D1B-FE24-455C-AABE-C9D89C734415}" destId="{4C1658A8-13FC-4A98-8481-8F81D6C5B120}" srcOrd="0" destOrd="0" presId="urn:microsoft.com/office/officeart/2005/8/layout/matrix3"/>
    <dgm:cxn modelId="{84D167B4-5413-4BC3-AFAB-9CF21E8B82FC}" type="presOf" srcId="{CC04DF69-1341-41EF-B2AD-D84EED551CE7}" destId="{0B4C74DD-DFBC-48BB-A1B7-713FD3635489}" srcOrd="0" destOrd="0" presId="urn:microsoft.com/office/officeart/2005/8/layout/matrix3"/>
    <dgm:cxn modelId="{897DD9DF-4501-44F4-9BF5-6AB3783B68C5}" type="presOf" srcId="{CB6989F7-0DE1-4D9F-82BF-C2E37D9A1E07}" destId="{9093BEE9-1461-456D-898C-8182478CD7ED}" srcOrd="0" destOrd="0" presId="urn:microsoft.com/office/officeart/2005/8/layout/matrix3"/>
    <dgm:cxn modelId="{2AC4CFFD-3465-419A-8FC4-2545BDD39495}" srcId="{AE4F0E64-F312-4173-B0AE-88E3C4054BC3}" destId="{8BD80D1B-FE24-455C-AABE-C9D89C734415}" srcOrd="2" destOrd="0" parTransId="{125671CF-EF5B-4881-9F8C-DFC21B5F456D}" sibTransId="{9D396793-89A2-4588-A77F-B6F3F104934F}"/>
    <dgm:cxn modelId="{283C8AA4-539C-486E-90A0-2203CA47950B}" type="presParOf" srcId="{E0C68DBA-161B-4500-96B8-E63A32D29672}" destId="{2CB52161-D2E8-4199-8FEE-E203BB7301FC}" srcOrd="0" destOrd="0" presId="urn:microsoft.com/office/officeart/2005/8/layout/matrix3"/>
    <dgm:cxn modelId="{B1B42F4B-0149-4BB6-A0F5-5EDF770C10B6}" type="presParOf" srcId="{E0C68DBA-161B-4500-96B8-E63A32D29672}" destId="{4594842D-19F4-4E98-91F8-8E8E1DC1C0C1}" srcOrd="1" destOrd="0" presId="urn:microsoft.com/office/officeart/2005/8/layout/matrix3"/>
    <dgm:cxn modelId="{8331196A-1556-4659-BB6B-12E49AACC182}" type="presParOf" srcId="{E0C68DBA-161B-4500-96B8-E63A32D29672}" destId="{0B4C74DD-DFBC-48BB-A1B7-713FD3635489}" srcOrd="2" destOrd="0" presId="urn:microsoft.com/office/officeart/2005/8/layout/matrix3"/>
    <dgm:cxn modelId="{3363A71A-0D02-4D15-A0E6-854016B8B69B}" type="presParOf" srcId="{E0C68DBA-161B-4500-96B8-E63A32D29672}" destId="{4C1658A8-13FC-4A98-8481-8F81D6C5B120}" srcOrd="3" destOrd="0" presId="urn:microsoft.com/office/officeart/2005/8/layout/matrix3"/>
    <dgm:cxn modelId="{CDCDC857-0C5B-4BE7-90AB-1885A9971EFB}" type="presParOf" srcId="{E0C68DBA-161B-4500-96B8-E63A32D29672}" destId="{9093BEE9-1461-456D-898C-8182478CD7ED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2E7AE6-26C8-47EE-9DBE-09BE471CDB2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F545EA2-9869-43FF-B669-303FA75812A1}">
      <dgm:prSet/>
      <dgm:spPr/>
      <dgm:t>
        <a:bodyPr/>
        <a:lstStyle/>
        <a:p>
          <a:r>
            <a:rPr lang="en-US"/>
            <a:t>It's critical to abide by the </a:t>
          </a:r>
          <a:r>
            <a:rPr lang="en-US" b="1"/>
            <a:t>laws and regulations</a:t>
          </a:r>
          <a:r>
            <a:rPr lang="en-US"/>
            <a:t> pertaining to data protection.</a:t>
          </a:r>
        </a:p>
      </dgm:t>
    </dgm:pt>
    <dgm:pt modelId="{917F4DC4-4CFC-4F52-A9B7-B08AACF3C34B}" type="parTrans" cxnId="{399960B3-D33C-48AD-9BA7-2B437EB66504}">
      <dgm:prSet/>
      <dgm:spPr/>
      <dgm:t>
        <a:bodyPr/>
        <a:lstStyle/>
        <a:p>
          <a:endParaRPr lang="en-US"/>
        </a:p>
      </dgm:t>
    </dgm:pt>
    <dgm:pt modelId="{8E6B062A-8AE7-46F3-9674-0750C890841D}" type="sibTrans" cxnId="{399960B3-D33C-48AD-9BA7-2B437EB66504}">
      <dgm:prSet/>
      <dgm:spPr/>
      <dgm:t>
        <a:bodyPr/>
        <a:lstStyle/>
        <a:p>
          <a:endParaRPr lang="en-US"/>
        </a:p>
      </dgm:t>
    </dgm:pt>
    <dgm:pt modelId="{92C07250-A2B0-4C72-99E0-B41844492AED}">
      <dgm:prSet/>
      <dgm:spPr/>
      <dgm:t>
        <a:bodyPr/>
        <a:lstStyle/>
        <a:p>
          <a:r>
            <a:rPr lang="en-US"/>
            <a:t>The study raises concerns about the "incorrect application of the </a:t>
          </a:r>
          <a:r>
            <a:rPr lang="en-US" b="1"/>
            <a:t>'right to science</a:t>
          </a:r>
          <a:r>
            <a:rPr lang="en-US"/>
            <a:t>' in international law," pointing to potential legal nuances with the usage of data in research.</a:t>
          </a:r>
        </a:p>
      </dgm:t>
    </dgm:pt>
    <dgm:pt modelId="{956FE6F6-368E-41F1-B91E-20AA614B921C}" type="parTrans" cxnId="{ED5D359D-65DD-40A3-A12F-4178FDB984A0}">
      <dgm:prSet/>
      <dgm:spPr/>
      <dgm:t>
        <a:bodyPr/>
        <a:lstStyle/>
        <a:p>
          <a:endParaRPr lang="en-US"/>
        </a:p>
      </dgm:t>
    </dgm:pt>
    <dgm:pt modelId="{DF484BEE-D008-4663-BD46-B93F52EA352E}" type="sibTrans" cxnId="{ED5D359D-65DD-40A3-A12F-4178FDB984A0}">
      <dgm:prSet/>
      <dgm:spPr/>
      <dgm:t>
        <a:bodyPr/>
        <a:lstStyle/>
        <a:p>
          <a:endParaRPr lang="en-US"/>
        </a:p>
      </dgm:t>
    </dgm:pt>
    <dgm:pt modelId="{04EE3A9B-4EE7-456C-9E8A-F80ABE4722C1}">
      <dgm:prSet/>
      <dgm:spPr/>
      <dgm:t>
        <a:bodyPr/>
        <a:lstStyle/>
        <a:p>
          <a:r>
            <a:rPr lang="en-US"/>
            <a:t>It is crucial to take </a:t>
          </a:r>
          <a:r>
            <a:rPr lang="en-US" b="1"/>
            <a:t>legal sharing procedures and data ownership</a:t>
          </a:r>
          <a:r>
            <a:rPr lang="en-US"/>
            <a:t> into account.</a:t>
          </a:r>
        </a:p>
      </dgm:t>
    </dgm:pt>
    <dgm:pt modelId="{99A0283F-EBF2-48B5-87D4-1A57DE1D7712}" type="parTrans" cxnId="{AAF928F8-859C-4903-8BF7-A01B96ACB56E}">
      <dgm:prSet/>
      <dgm:spPr/>
      <dgm:t>
        <a:bodyPr/>
        <a:lstStyle/>
        <a:p>
          <a:endParaRPr lang="en-US"/>
        </a:p>
      </dgm:t>
    </dgm:pt>
    <dgm:pt modelId="{003CE25B-F4CA-4159-93F0-49DEB05B548C}" type="sibTrans" cxnId="{AAF928F8-859C-4903-8BF7-A01B96ACB56E}">
      <dgm:prSet/>
      <dgm:spPr/>
      <dgm:t>
        <a:bodyPr/>
        <a:lstStyle/>
        <a:p>
          <a:endParaRPr lang="en-US"/>
        </a:p>
      </dgm:t>
    </dgm:pt>
    <dgm:pt modelId="{7DAFA72D-B0BD-4D5F-9DAF-9EA8D352683C}" type="pres">
      <dgm:prSet presAssocID="{C32E7AE6-26C8-47EE-9DBE-09BE471CDB2E}" presName="root" presStyleCnt="0">
        <dgm:presLayoutVars>
          <dgm:dir/>
          <dgm:resizeHandles val="exact"/>
        </dgm:presLayoutVars>
      </dgm:prSet>
      <dgm:spPr/>
    </dgm:pt>
    <dgm:pt modelId="{60A142B9-3B9C-4022-96A1-7A39E88AD562}" type="pres">
      <dgm:prSet presAssocID="{BF545EA2-9869-43FF-B669-303FA75812A1}" presName="compNode" presStyleCnt="0"/>
      <dgm:spPr/>
    </dgm:pt>
    <dgm:pt modelId="{9D33EB1E-0D6B-4DEC-937E-00B7A81B4B44}" type="pres">
      <dgm:prSet presAssocID="{BF545EA2-9869-43FF-B669-303FA75812A1}" presName="bgRect" presStyleLbl="bgShp" presStyleIdx="0" presStyleCnt="3"/>
      <dgm:spPr/>
    </dgm:pt>
    <dgm:pt modelId="{8958851C-248F-4F8A-92FB-FD5AEE0BA4B3}" type="pres">
      <dgm:prSet presAssocID="{BF545EA2-9869-43FF-B669-303FA75812A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34CEC967-4EB5-4AFD-8D95-D9CC9C9A9977}" type="pres">
      <dgm:prSet presAssocID="{BF545EA2-9869-43FF-B669-303FA75812A1}" presName="spaceRect" presStyleCnt="0"/>
      <dgm:spPr/>
    </dgm:pt>
    <dgm:pt modelId="{0F92049E-7429-4089-8450-DDDBE809AE60}" type="pres">
      <dgm:prSet presAssocID="{BF545EA2-9869-43FF-B669-303FA75812A1}" presName="parTx" presStyleLbl="revTx" presStyleIdx="0" presStyleCnt="3">
        <dgm:presLayoutVars>
          <dgm:chMax val="0"/>
          <dgm:chPref val="0"/>
        </dgm:presLayoutVars>
      </dgm:prSet>
      <dgm:spPr/>
    </dgm:pt>
    <dgm:pt modelId="{6F9D782C-02EE-47F7-A842-789BF9653444}" type="pres">
      <dgm:prSet presAssocID="{8E6B062A-8AE7-46F3-9674-0750C890841D}" presName="sibTrans" presStyleCnt="0"/>
      <dgm:spPr/>
    </dgm:pt>
    <dgm:pt modelId="{200DE5D7-4075-4277-9395-24DF67DD4C30}" type="pres">
      <dgm:prSet presAssocID="{92C07250-A2B0-4C72-99E0-B41844492AED}" presName="compNode" presStyleCnt="0"/>
      <dgm:spPr/>
    </dgm:pt>
    <dgm:pt modelId="{DF1B867C-CE79-4B31-9CBC-614E34AFED47}" type="pres">
      <dgm:prSet presAssocID="{92C07250-A2B0-4C72-99E0-B41844492AED}" presName="bgRect" presStyleLbl="bgShp" presStyleIdx="1" presStyleCnt="3"/>
      <dgm:spPr/>
    </dgm:pt>
    <dgm:pt modelId="{9DB6ABCD-459A-4521-8CB3-A0A888C82119}" type="pres">
      <dgm:prSet presAssocID="{92C07250-A2B0-4C72-99E0-B41844492AE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3ECC0554-238D-4DBC-A922-A81DEC29AA95}" type="pres">
      <dgm:prSet presAssocID="{92C07250-A2B0-4C72-99E0-B41844492AED}" presName="spaceRect" presStyleCnt="0"/>
      <dgm:spPr/>
    </dgm:pt>
    <dgm:pt modelId="{ACBD6C29-CF93-4C09-B1E6-2DC9CBC6A864}" type="pres">
      <dgm:prSet presAssocID="{92C07250-A2B0-4C72-99E0-B41844492AED}" presName="parTx" presStyleLbl="revTx" presStyleIdx="1" presStyleCnt="3">
        <dgm:presLayoutVars>
          <dgm:chMax val="0"/>
          <dgm:chPref val="0"/>
        </dgm:presLayoutVars>
      </dgm:prSet>
      <dgm:spPr/>
    </dgm:pt>
    <dgm:pt modelId="{DEF6138E-7523-4071-958C-4E6EAFC6EE6F}" type="pres">
      <dgm:prSet presAssocID="{DF484BEE-D008-4663-BD46-B93F52EA352E}" presName="sibTrans" presStyleCnt="0"/>
      <dgm:spPr/>
    </dgm:pt>
    <dgm:pt modelId="{C73C8697-F2EC-4235-919E-1B91FBE32ACB}" type="pres">
      <dgm:prSet presAssocID="{04EE3A9B-4EE7-456C-9E8A-F80ABE4722C1}" presName="compNode" presStyleCnt="0"/>
      <dgm:spPr/>
    </dgm:pt>
    <dgm:pt modelId="{EE1E5A77-2195-46B2-B4A0-161548E686F3}" type="pres">
      <dgm:prSet presAssocID="{04EE3A9B-4EE7-456C-9E8A-F80ABE4722C1}" presName="bgRect" presStyleLbl="bgShp" presStyleIdx="2" presStyleCnt="3"/>
      <dgm:spPr/>
    </dgm:pt>
    <dgm:pt modelId="{A06B8DCE-ADD4-4EFC-8F6B-9EE04932782E}" type="pres">
      <dgm:prSet presAssocID="{04EE3A9B-4EE7-456C-9E8A-F80ABE4722C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6CC582F-4C7E-48C5-B3F7-B23DF56B931C}" type="pres">
      <dgm:prSet presAssocID="{04EE3A9B-4EE7-456C-9E8A-F80ABE4722C1}" presName="spaceRect" presStyleCnt="0"/>
      <dgm:spPr/>
    </dgm:pt>
    <dgm:pt modelId="{5BABFB37-676F-46D9-82F1-C6D0CCF1C86A}" type="pres">
      <dgm:prSet presAssocID="{04EE3A9B-4EE7-456C-9E8A-F80ABE4722C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DDC6215-AB98-48EE-B8FD-7540417C9341}" type="presOf" srcId="{C32E7AE6-26C8-47EE-9DBE-09BE471CDB2E}" destId="{7DAFA72D-B0BD-4D5F-9DAF-9EA8D352683C}" srcOrd="0" destOrd="0" presId="urn:microsoft.com/office/officeart/2018/2/layout/IconVerticalSolidList"/>
    <dgm:cxn modelId="{ED5D359D-65DD-40A3-A12F-4178FDB984A0}" srcId="{C32E7AE6-26C8-47EE-9DBE-09BE471CDB2E}" destId="{92C07250-A2B0-4C72-99E0-B41844492AED}" srcOrd="1" destOrd="0" parTransId="{956FE6F6-368E-41F1-B91E-20AA614B921C}" sibTransId="{DF484BEE-D008-4663-BD46-B93F52EA352E}"/>
    <dgm:cxn modelId="{43F6D0AF-5D7A-4270-96C1-9082F1304FD0}" type="presOf" srcId="{04EE3A9B-4EE7-456C-9E8A-F80ABE4722C1}" destId="{5BABFB37-676F-46D9-82F1-C6D0CCF1C86A}" srcOrd="0" destOrd="0" presId="urn:microsoft.com/office/officeart/2018/2/layout/IconVerticalSolidList"/>
    <dgm:cxn modelId="{399960B3-D33C-48AD-9BA7-2B437EB66504}" srcId="{C32E7AE6-26C8-47EE-9DBE-09BE471CDB2E}" destId="{BF545EA2-9869-43FF-B669-303FA75812A1}" srcOrd="0" destOrd="0" parTransId="{917F4DC4-4CFC-4F52-A9B7-B08AACF3C34B}" sibTransId="{8E6B062A-8AE7-46F3-9674-0750C890841D}"/>
    <dgm:cxn modelId="{CCA49CC3-FD4F-48AD-9102-62EFD197EAD0}" type="presOf" srcId="{BF545EA2-9869-43FF-B669-303FA75812A1}" destId="{0F92049E-7429-4089-8450-DDDBE809AE60}" srcOrd="0" destOrd="0" presId="urn:microsoft.com/office/officeart/2018/2/layout/IconVerticalSolidList"/>
    <dgm:cxn modelId="{9D794FEA-9F34-40BC-B4E9-066D63458AD3}" type="presOf" srcId="{92C07250-A2B0-4C72-99E0-B41844492AED}" destId="{ACBD6C29-CF93-4C09-B1E6-2DC9CBC6A864}" srcOrd="0" destOrd="0" presId="urn:microsoft.com/office/officeart/2018/2/layout/IconVerticalSolidList"/>
    <dgm:cxn modelId="{AAF928F8-859C-4903-8BF7-A01B96ACB56E}" srcId="{C32E7AE6-26C8-47EE-9DBE-09BE471CDB2E}" destId="{04EE3A9B-4EE7-456C-9E8A-F80ABE4722C1}" srcOrd="2" destOrd="0" parTransId="{99A0283F-EBF2-48B5-87D4-1A57DE1D7712}" sibTransId="{003CE25B-F4CA-4159-93F0-49DEB05B548C}"/>
    <dgm:cxn modelId="{5CEA2B2A-4B43-470B-A25E-FDA69A71C970}" type="presParOf" srcId="{7DAFA72D-B0BD-4D5F-9DAF-9EA8D352683C}" destId="{60A142B9-3B9C-4022-96A1-7A39E88AD562}" srcOrd="0" destOrd="0" presId="urn:microsoft.com/office/officeart/2018/2/layout/IconVerticalSolidList"/>
    <dgm:cxn modelId="{0E7D57FD-CAD2-4482-9FA9-23D5EBB4F2E1}" type="presParOf" srcId="{60A142B9-3B9C-4022-96A1-7A39E88AD562}" destId="{9D33EB1E-0D6B-4DEC-937E-00B7A81B4B44}" srcOrd="0" destOrd="0" presId="urn:microsoft.com/office/officeart/2018/2/layout/IconVerticalSolidList"/>
    <dgm:cxn modelId="{9925FD99-B6F2-4CB0-9DCD-BE57215AD3B5}" type="presParOf" srcId="{60A142B9-3B9C-4022-96A1-7A39E88AD562}" destId="{8958851C-248F-4F8A-92FB-FD5AEE0BA4B3}" srcOrd="1" destOrd="0" presId="urn:microsoft.com/office/officeart/2018/2/layout/IconVerticalSolidList"/>
    <dgm:cxn modelId="{A436490B-874A-41FC-90FA-9D0BA175BA29}" type="presParOf" srcId="{60A142B9-3B9C-4022-96A1-7A39E88AD562}" destId="{34CEC967-4EB5-4AFD-8D95-D9CC9C9A9977}" srcOrd="2" destOrd="0" presId="urn:microsoft.com/office/officeart/2018/2/layout/IconVerticalSolidList"/>
    <dgm:cxn modelId="{633DB7BC-3832-4125-B616-BB4E10885FBD}" type="presParOf" srcId="{60A142B9-3B9C-4022-96A1-7A39E88AD562}" destId="{0F92049E-7429-4089-8450-DDDBE809AE60}" srcOrd="3" destOrd="0" presId="urn:microsoft.com/office/officeart/2018/2/layout/IconVerticalSolidList"/>
    <dgm:cxn modelId="{38267DC5-7124-47E1-B50A-C044EEB86A02}" type="presParOf" srcId="{7DAFA72D-B0BD-4D5F-9DAF-9EA8D352683C}" destId="{6F9D782C-02EE-47F7-A842-789BF9653444}" srcOrd="1" destOrd="0" presId="urn:microsoft.com/office/officeart/2018/2/layout/IconVerticalSolidList"/>
    <dgm:cxn modelId="{23CF8CCD-FEFC-4E34-A015-8C21ECB02255}" type="presParOf" srcId="{7DAFA72D-B0BD-4D5F-9DAF-9EA8D352683C}" destId="{200DE5D7-4075-4277-9395-24DF67DD4C30}" srcOrd="2" destOrd="0" presId="urn:microsoft.com/office/officeart/2018/2/layout/IconVerticalSolidList"/>
    <dgm:cxn modelId="{F897C0C2-F846-48AA-9808-A6787CD447B1}" type="presParOf" srcId="{200DE5D7-4075-4277-9395-24DF67DD4C30}" destId="{DF1B867C-CE79-4B31-9CBC-614E34AFED47}" srcOrd="0" destOrd="0" presId="urn:microsoft.com/office/officeart/2018/2/layout/IconVerticalSolidList"/>
    <dgm:cxn modelId="{B7266E4C-C036-474B-A3F9-20124074B6E0}" type="presParOf" srcId="{200DE5D7-4075-4277-9395-24DF67DD4C30}" destId="{9DB6ABCD-459A-4521-8CB3-A0A888C82119}" srcOrd="1" destOrd="0" presId="urn:microsoft.com/office/officeart/2018/2/layout/IconVerticalSolidList"/>
    <dgm:cxn modelId="{75194DD0-31B7-4ABA-8B68-53CBC5D03218}" type="presParOf" srcId="{200DE5D7-4075-4277-9395-24DF67DD4C30}" destId="{3ECC0554-238D-4DBC-A922-A81DEC29AA95}" srcOrd="2" destOrd="0" presId="urn:microsoft.com/office/officeart/2018/2/layout/IconVerticalSolidList"/>
    <dgm:cxn modelId="{C3FBF431-7270-4CEB-96C6-204C23806F29}" type="presParOf" srcId="{200DE5D7-4075-4277-9395-24DF67DD4C30}" destId="{ACBD6C29-CF93-4C09-B1E6-2DC9CBC6A864}" srcOrd="3" destOrd="0" presId="urn:microsoft.com/office/officeart/2018/2/layout/IconVerticalSolidList"/>
    <dgm:cxn modelId="{F94084DC-6053-495E-B06A-D054EA87BB7F}" type="presParOf" srcId="{7DAFA72D-B0BD-4D5F-9DAF-9EA8D352683C}" destId="{DEF6138E-7523-4071-958C-4E6EAFC6EE6F}" srcOrd="3" destOrd="0" presId="urn:microsoft.com/office/officeart/2018/2/layout/IconVerticalSolidList"/>
    <dgm:cxn modelId="{4ED40D3A-7ADA-4E35-886C-3BE30C845851}" type="presParOf" srcId="{7DAFA72D-B0BD-4D5F-9DAF-9EA8D352683C}" destId="{C73C8697-F2EC-4235-919E-1B91FBE32ACB}" srcOrd="4" destOrd="0" presId="urn:microsoft.com/office/officeart/2018/2/layout/IconVerticalSolidList"/>
    <dgm:cxn modelId="{4AF6AEC6-3C48-4EAA-B35F-91F389AEAB67}" type="presParOf" srcId="{C73C8697-F2EC-4235-919E-1B91FBE32ACB}" destId="{EE1E5A77-2195-46B2-B4A0-161548E686F3}" srcOrd="0" destOrd="0" presId="urn:microsoft.com/office/officeart/2018/2/layout/IconVerticalSolidList"/>
    <dgm:cxn modelId="{1BBF19FB-7A93-4B51-93D9-D3316CD692F2}" type="presParOf" srcId="{C73C8697-F2EC-4235-919E-1B91FBE32ACB}" destId="{A06B8DCE-ADD4-4EFC-8F6B-9EE04932782E}" srcOrd="1" destOrd="0" presId="urn:microsoft.com/office/officeart/2018/2/layout/IconVerticalSolidList"/>
    <dgm:cxn modelId="{0F4F6A7D-D099-4A54-AA72-350DEBFD2124}" type="presParOf" srcId="{C73C8697-F2EC-4235-919E-1B91FBE32ACB}" destId="{86CC582F-4C7E-48C5-B3F7-B23DF56B931C}" srcOrd="2" destOrd="0" presId="urn:microsoft.com/office/officeart/2018/2/layout/IconVerticalSolidList"/>
    <dgm:cxn modelId="{EB41A6EB-80FB-4BA2-9DB0-BCE999E9E5F2}" type="presParOf" srcId="{C73C8697-F2EC-4235-919E-1B91FBE32ACB}" destId="{5BABFB37-676F-46D9-82F1-C6D0CCF1C86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8C5A70-05C7-4C8A-894F-6D4C20501C0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415FAD9-305A-473E-9CF3-81CDC84530BC}">
      <dgm:prSet/>
      <dgm:spPr/>
      <dgm:t>
        <a:bodyPr/>
        <a:lstStyle/>
        <a:p>
          <a:r>
            <a:rPr lang="en-GB"/>
            <a:t>User authentication and authorization.</a:t>
          </a:r>
          <a:endParaRPr lang="en-US"/>
        </a:p>
      </dgm:t>
    </dgm:pt>
    <dgm:pt modelId="{FC7ACD16-E2AE-4091-8592-B279F5B31B4E}" type="parTrans" cxnId="{A687BB18-0EF9-4596-A8F1-811F0EA38A25}">
      <dgm:prSet/>
      <dgm:spPr/>
      <dgm:t>
        <a:bodyPr/>
        <a:lstStyle/>
        <a:p>
          <a:endParaRPr lang="en-US"/>
        </a:p>
      </dgm:t>
    </dgm:pt>
    <dgm:pt modelId="{07D6DC1C-6874-4E3C-9608-18B9A7334D13}" type="sibTrans" cxnId="{A687BB18-0EF9-4596-A8F1-811F0EA38A25}">
      <dgm:prSet/>
      <dgm:spPr/>
      <dgm:t>
        <a:bodyPr/>
        <a:lstStyle/>
        <a:p>
          <a:endParaRPr lang="en-US"/>
        </a:p>
      </dgm:t>
    </dgm:pt>
    <dgm:pt modelId="{2D161F8F-F889-4C20-B634-980C2B2FC826}">
      <dgm:prSet/>
      <dgm:spPr/>
      <dgm:t>
        <a:bodyPr/>
        <a:lstStyle/>
        <a:p>
          <a:r>
            <a:rPr lang="en-US"/>
            <a:t>Audit logs to monitor database activities.</a:t>
          </a:r>
        </a:p>
      </dgm:t>
    </dgm:pt>
    <dgm:pt modelId="{7C15B71E-FD6C-4641-8887-5D8CF2D4DD9C}" type="parTrans" cxnId="{00B19AAD-4322-4758-A8B9-95F6F9B65A82}">
      <dgm:prSet/>
      <dgm:spPr/>
      <dgm:t>
        <a:bodyPr/>
        <a:lstStyle/>
        <a:p>
          <a:endParaRPr lang="en-US"/>
        </a:p>
      </dgm:t>
    </dgm:pt>
    <dgm:pt modelId="{64AB0B47-74A0-40A6-A14F-04E8B7FA0FA5}" type="sibTrans" cxnId="{00B19AAD-4322-4758-A8B9-95F6F9B65A82}">
      <dgm:prSet/>
      <dgm:spPr/>
      <dgm:t>
        <a:bodyPr/>
        <a:lstStyle/>
        <a:p>
          <a:endParaRPr lang="en-US"/>
        </a:p>
      </dgm:t>
    </dgm:pt>
    <dgm:pt modelId="{6E66591B-647F-44D4-8DCF-CC2F9ACF799E}">
      <dgm:prSet/>
      <dgm:spPr/>
      <dgm:t>
        <a:bodyPr/>
        <a:lstStyle/>
        <a:p>
          <a:r>
            <a:rPr lang="en-US"/>
            <a:t>Constraints such as Primary keys, foreign keys, Unique constraints.</a:t>
          </a:r>
        </a:p>
      </dgm:t>
    </dgm:pt>
    <dgm:pt modelId="{D9C78CF5-0FAB-4375-A913-C23885D56C36}" type="parTrans" cxnId="{7A7EF264-518B-43CB-A133-D9DFF3D01BAD}">
      <dgm:prSet/>
      <dgm:spPr/>
      <dgm:t>
        <a:bodyPr/>
        <a:lstStyle/>
        <a:p>
          <a:endParaRPr lang="en-US"/>
        </a:p>
      </dgm:t>
    </dgm:pt>
    <dgm:pt modelId="{3FCB5741-A7C4-4CF8-9CDB-90130E197BA0}" type="sibTrans" cxnId="{7A7EF264-518B-43CB-A133-D9DFF3D01BAD}">
      <dgm:prSet/>
      <dgm:spPr/>
      <dgm:t>
        <a:bodyPr/>
        <a:lstStyle/>
        <a:p>
          <a:endParaRPr lang="en-US"/>
        </a:p>
      </dgm:t>
    </dgm:pt>
    <dgm:pt modelId="{4DE99DE3-79BA-4182-A30F-6E36A83F282A}">
      <dgm:prSet/>
      <dgm:spPr/>
      <dgm:t>
        <a:bodyPr/>
        <a:lstStyle/>
        <a:p>
          <a:r>
            <a:rPr lang="en-US"/>
            <a:t>Indexing for optimized data retrieval.</a:t>
          </a:r>
        </a:p>
      </dgm:t>
    </dgm:pt>
    <dgm:pt modelId="{0A796D08-FF84-4EA5-A8E2-BF7A77B2D12C}" type="parTrans" cxnId="{5B76D70D-39FA-436F-B635-16C9C639655A}">
      <dgm:prSet/>
      <dgm:spPr/>
      <dgm:t>
        <a:bodyPr/>
        <a:lstStyle/>
        <a:p>
          <a:endParaRPr lang="en-US"/>
        </a:p>
      </dgm:t>
    </dgm:pt>
    <dgm:pt modelId="{CEAD5612-716F-4BFC-B871-1CEC95B8F8EC}" type="sibTrans" cxnId="{5B76D70D-39FA-436F-B635-16C9C639655A}">
      <dgm:prSet/>
      <dgm:spPr/>
      <dgm:t>
        <a:bodyPr/>
        <a:lstStyle/>
        <a:p>
          <a:endParaRPr lang="en-US"/>
        </a:p>
      </dgm:t>
    </dgm:pt>
    <dgm:pt modelId="{34B8D838-44E3-49F3-B6BB-AF4E5F1EFE94}">
      <dgm:prSet/>
      <dgm:spPr/>
      <dgm:t>
        <a:bodyPr/>
        <a:lstStyle/>
        <a:p>
          <a:r>
            <a:rPr lang="en-US"/>
            <a:t>Partitioning a large table into smaller, more manageable sections.</a:t>
          </a:r>
        </a:p>
      </dgm:t>
    </dgm:pt>
    <dgm:pt modelId="{EA97D366-FAD3-48D6-9020-8661B76F570A}" type="parTrans" cxnId="{9C06D411-21C4-46F5-ACF8-5DEB880E708B}">
      <dgm:prSet/>
      <dgm:spPr/>
      <dgm:t>
        <a:bodyPr/>
        <a:lstStyle/>
        <a:p>
          <a:endParaRPr lang="en-US"/>
        </a:p>
      </dgm:t>
    </dgm:pt>
    <dgm:pt modelId="{7ED94CAE-DF33-422A-9003-6A050F3DA979}" type="sibTrans" cxnId="{9C06D411-21C4-46F5-ACF8-5DEB880E708B}">
      <dgm:prSet/>
      <dgm:spPr/>
      <dgm:t>
        <a:bodyPr/>
        <a:lstStyle/>
        <a:p>
          <a:endParaRPr lang="en-US"/>
        </a:p>
      </dgm:t>
    </dgm:pt>
    <dgm:pt modelId="{1B9660B7-12A7-44C2-BC41-8DF58DD4F266}" type="pres">
      <dgm:prSet presAssocID="{3C8C5A70-05C7-4C8A-894F-6D4C20501C0C}" presName="root" presStyleCnt="0">
        <dgm:presLayoutVars>
          <dgm:dir/>
          <dgm:resizeHandles val="exact"/>
        </dgm:presLayoutVars>
      </dgm:prSet>
      <dgm:spPr/>
    </dgm:pt>
    <dgm:pt modelId="{F0506542-5A9F-4C0A-8C47-99B53CF98AE0}" type="pres">
      <dgm:prSet presAssocID="{9415FAD9-305A-473E-9CF3-81CDC84530BC}" presName="compNode" presStyleCnt="0"/>
      <dgm:spPr/>
    </dgm:pt>
    <dgm:pt modelId="{9F37280E-6B4F-43C1-B44D-9BB299BE9629}" type="pres">
      <dgm:prSet presAssocID="{9415FAD9-305A-473E-9CF3-81CDC84530BC}" presName="bgRect" presStyleLbl="bgShp" presStyleIdx="0" presStyleCnt="5"/>
      <dgm:spPr/>
    </dgm:pt>
    <dgm:pt modelId="{3661FFF9-8FC9-47BE-8F68-257453A0DED5}" type="pres">
      <dgm:prSet presAssocID="{9415FAD9-305A-473E-9CF3-81CDC84530B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ACFC0792-3FE4-4964-A77B-26D12B14B7EA}" type="pres">
      <dgm:prSet presAssocID="{9415FAD9-305A-473E-9CF3-81CDC84530BC}" presName="spaceRect" presStyleCnt="0"/>
      <dgm:spPr/>
    </dgm:pt>
    <dgm:pt modelId="{D50C27AB-B81F-4B72-AB1B-43D17CB1C9B8}" type="pres">
      <dgm:prSet presAssocID="{9415FAD9-305A-473E-9CF3-81CDC84530BC}" presName="parTx" presStyleLbl="revTx" presStyleIdx="0" presStyleCnt="5">
        <dgm:presLayoutVars>
          <dgm:chMax val="0"/>
          <dgm:chPref val="0"/>
        </dgm:presLayoutVars>
      </dgm:prSet>
      <dgm:spPr/>
    </dgm:pt>
    <dgm:pt modelId="{A3CFCD35-49D6-41B0-8145-439ECC497500}" type="pres">
      <dgm:prSet presAssocID="{07D6DC1C-6874-4E3C-9608-18B9A7334D13}" presName="sibTrans" presStyleCnt="0"/>
      <dgm:spPr/>
    </dgm:pt>
    <dgm:pt modelId="{560ACF62-6392-4C7D-9B1C-841F52CBE6A6}" type="pres">
      <dgm:prSet presAssocID="{2D161F8F-F889-4C20-B634-980C2B2FC826}" presName="compNode" presStyleCnt="0"/>
      <dgm:spPr/>
    </dgm:pt>
    <dgm:pt modelId="{5D22ADBD-A394-4C8D-BE88-6E4DF6E5E8DC}" type="pres">
      <dgm:prSet presAssocID="{2D161F8F-F889-4C20-B634-980C2B2FC826}" presName="bgRect" presStyleLbl="bgShp" presStyleIdx="1" presStyleCnt="5"/>
      <dgm:spPr/>
    </dgm:pt>
    <dgm:pt modelId="{3F92913A-2764-4A4B-B6E7-26F20AF73582}" type="pres">
      <dgm:prSet presAssocID="{2D161F8F-F889-4C20-B634-980C2B2FC82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E2051F3-F635-4BA9-A3BC-645FEEC4BDD8}" type="pres">
      <dgm:prSet presAssocID="{2D161F8F-F889-4C20-B634-980C2B2FC826}" presName="spaceRect" presStyleCnt="0"/>
      <dgm:spPr/>
    </dgm:pt>
    <dgm:pt modelId="{5B6710E8-4AA2-427A-ABC2-89B97EC44A84}" type="pres">
      <dgm:prSet presAssocID="{2D161F8F-F889-4C20-B634-980C2B2FC826}" presName="parTx" presStyleLbl="revTx" presStyleIdx="1" presStyleCnt="5">
        <dgm:presLayoutVars>
          <dgm:chMax val="0"/>
          <dgm:chPref val="0"/>
        </dgm:presLayoutVars>
      </dgm:prSet>
      <dgm:spPr/>
    </dgm:pt>
    <dgm:pt modelId="{AE4A4A4C-2FA6-44A0-965C-37184894F4DF}" type="pres">
      <dgm:prSet presAssocID="{64AB0B47-74A0-40A6-A14F-04E8B7FA0FA5}" presName="sibTrans" presStyleCnt="0"/>
      <dgm:spPr/>
    </dgm:pt>
    <dgm:pt modelId="{5AA43145-D992-4B52-980F-CAF01DBEF2E6}" type="pres">
      <dgm:prSet presAssocID="{6E66591B-647F-44D4-8DCF-CC2F9ACF799E}" presName="compNode" presStyleCnt="0"/>
      <dgm:spPr/>
    </dgm:pt>
    <dgm:pt modelId="{A876FB6C-7926-4538-9B1C-8C440D0FA489}" type="pres">
      <dgm:prSet presAssocID="{6E66591B-647F-44D4-8DCF-CC2F9ACF799E}" presName="bgRect" presStyleLbl="bgShp" presStyleIdx="2" presStyleCnt="5"/>
      <dgm:spPr/>
    </dgm:pt>
    <dgm:pt modelId="{9C468237-B060-4E05-B6BF-54D0DBB2F45F}" type="pres">
      <dgm:prSet presAssocID="{6E66591B-647F-44D4-8DCF-CC2F9ACF799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3A22FF02-B8C3-42A1-823E-C68DE60CF729}" type="pres">
      <dgm:prSet presAssocID="{6E66591B-647F-44D4-8DCF-CC2F9ACF799E}" presName="spaceRect" presStyleCnt="0"/>
      <dgm:spPr/>
    </dgm:pt>
    <dgm:pt modelId="{A223F904-1C0E-4831-959A-0D84B9BE5CE3}" type="pres">
      <dgm:prSet presAssocID="{6E66591B-647F-44D4-8DCF-CC2F9ACF799E}" presName="parTx" presStyleLbl="revTx" presStyleIdx="2" presStyleCnt="5">
        <dgm:presLayoutVars>
          <dgm:chMax val="0"/>
          <dgm:chPref val="0"/>
        </dgm:presLayoutVars>
      </dgm:prSet>
      <dgm:spPr/>
    </dgm:pt>
    <dgm:pt modelId="{2F44ED82-CC4C-4638-A0FC-629446B14114}" type="pres">
      <dgm:prSet presAssocID="{3FCB5741-A7C4-4CF8-9CDB-90130E197BA0}" presName="sibTrans" presStyleCnt="0"/>
      <dgm:spPr/>
    </dgm:pt>
    <dgm:pt modelId="{5B9F55C8-AFD9-4936-9648-39DE7C123FBA}" type="pres">
      <dgm:prSet presAssocID="{4DE99DE3-79BA-4182-A30F-6E36A83F282A}" presName="compNode" presStyleCnt="0"/>
      <dgm:spPr/>
    </dgm:pt>
    <dgm:pt modelId="{3375B5B6-3BF3-434C-9FF0-96A839773E7A}" type="pres">
      <dgm:prSet presAssocID="{4DE99DE3-79BA-4182-A30F-6E36A83F282A}" presName="bgRect" presStyleLbl="bgShp" presStyleIdx="3" presStyleCnt="5"/>
      <dgm:spPr/>
    </dgm:pt>
    <dgm:pt modelId="{E72EBE7A-B269-4FA6-871F-88C5292C368B}" type="pres">
      <dgm:prSet presAssocID="{4DE99DE3-79BA-4182-A30F-6E36A83F282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FA2B3C2-CD78-4886-AD45-4B3574BD5FE3}" type="pres">
      <dgm:prSet presAssocID="{4DE99DE3-79BA-4182-A30F-6E36A83F282A}" presName="spaceRect" presStyleCnt="0"/>
      <dgm:spPr/>
    </dgm:pt>
    <dgm:pt modelId="{08F1A100-5955-4C2B-9BCA-2F37BC9549A3}" type="pres">
      <dgm:prSet presAssocID="{4DE99DE3-79BA-4182-A30F-6E36A83F282A}" presName="parTx" presStyleLbl="revTx" presStyleIdx="3" presStyleCnt="5">
        <dgm:presLayoutVars>
          <dgm:chMax val="0"/>
          <dgm:chPref val="0"/>
        </dgm:presLayoutVars>
      </dgm:prSet>
      <dgm:spPr/>
    </dgm:pt>
    <dgm:pt modelId="{6B503933-DCB2-4D57-A4A8-9BC716C6C4B7}" type="pres">
      <dgm:prSet presAssocID="{CEAD5612-716F-4BFC-B871-1CEC95B8F8EC}" presName="sibTrans" presStyleCnt="0"/>
      <dgm:spPr/>
    </dgm:pt>
    <dgm:pt modelId="{3401C141-D541-4F81-9E4D-12D97DFC1CE6}" type="pres">
      <dgm:prSet presAssocID="{34B8D838-44E3-49F3-B6BB-AF4E5F1EFE94}" presName="compNode" presStyleCnt="0"/>
      <dgm:spPr/>
    </dgm:pt>
    <dgm:pt modelId="{01822F30-7248-480B-9ADD-A3E5D1EDC411}" type="pres">
      <dgm:prSet presAssocID="{34B8D838-44E3-49F3-B6BB-AF4E5F1EFE94}" presName="bgRect" presStyleLbl="bgShp" presStyleIdx="4" presStyleCnt="5"/>
      <dgm:spPr/>
    </dgm:pt>
    <dgm:pt modelId="{F90A9DF1-823D-433C-872A-BB17632F657D}" type="pres">
      <dgm:prSet presAssocID="{34B8D838-44E3-49F3-B6BB-AF4E5F1EFE9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4E9DEC1-F3B9-4AAC-BD3D-00CEAB4F8C95}" type="pres">
      <dgm:prSet presAssocID="{34B8D838-44E3-49F3-B6BB-AF4E5F1EFE94}" presName="spaceRect" presStyleCnt="0"/>
      <dgm:spPr/>
    </dgm:pt>
    <dgm:pt modelId="{71D4CF75-8EE2-46AE-A042-A1D0AA94E658}" type="pres">
      <dgm:prSet presAssocID="{34B8D838-44E3-49F3-B6BB-AF4E5F1EFE9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948FA02-06DA-464F-AB1D-70B228A57AB9}" type="presOf" srcId="{3C8C5A70-05C7-4C8A-894F-6D4C20501C0C}" destId="{1B9660B7-12A7-44C2-BC41-8DF58DD4F266}" srcOrd="0" destOrd="0" presId="urn:microsoft.com/office/officeart/2018/2/layout/IconVerticalSolidList"/>
    <dgm:cxn modelId="{5B76D70D-39FA-436F-B635-16C9C639655A}" srcId="{3C8C5A70-05C7-4C8A-894F-6D4C20501C0C}" destId="{4DE99DE3-79BA-4182-A30F-6E36A83F282A}" srcOrd="3" destOrd="0" parTransId="{0A796D08-FF84-4EA5-A8E2-BF7A77B2D12C}" sibTransId="{CEAD5612-716F-4BFC-B871-1CEC95B8F8EC}"/>
    <dgm:cxn modelId="{9C06D411-21C4-46F5-ACF8-5DEB880E708B}" srcId="{3C8C5A70-05C7-4C8A-894F-6D4C20501C0C}" destId="{34B8D838-44E3-49F3-B6BB-AF4E5F1EFE94}" srcOrd="4" destOrd="0" parTransId="{EA97D366-FAD3-48D6-9020-8661B76F570A}" sibTransId="{7ED94CAE-DF33-422A-9003-6A050F3DA979}"/>
    <dgm:cxn modelId="{A687BB18-0EF9-4596-A8F1-811F0EA38A25}" srcId="{3C8C5A70-05C7-4C8A-894F-6D4C20501C0C}" destId="{9415FAD9-305A-473E-9CF3-81CDC84530BC}" srcOrd="0" destOrd="0" parTransId="{FC7ACD16-E2AE-4091-8592-B279F5B31B4E}" sibTransId="{07D6DC1C-6874-4E3C-9608-18B9A7334D13}"/>
    <dgm:cxn modelId="{463B9C61-64C7-40D6-9BFF-D6A95A4A55C2}" type="presOf" srcId="{6E66591B-647F-44D4-8DCF-CC2F9ACF799E}" destId="{A223F904-1C0E-4831-959A-0D84B9BE5CE3}" srcOrd="0" destOrd="0" presId="urn:microsoft.com/office/officeart/2018/2/layout/IconVerticalSolidList"/>
    <dgm:cxn modelId="{7A7EF264-518B-43CB-A133-D9DFF3D01BAD}" srcId="{3C8C5A70-05C7-4C8A-894F-6D4C20501C0C}" destId="{6E66591B-647F-44D4-8DCF-CC2F9ACF799E}" srcOrd="2" destOrd="0" parTransId="{D9C78CF5-0FAB-4375-A913-C23885D56C36}" sibTransId="{3FCB5741-A7C4-4CF8-9CDB-90130E197BA0}"/>
    <dgm:cxn modelId="{00B19AAD-4322-4758-A8B9-95F6F9B65A82}" srcId="{3C8C5A70-05C7-4C8A-894F-6D4C20501C0C}" destId="{2D161F8F-F889-4C20-B634-980C2B2FC826}" srcOrd="1" destOrd="0" parTransId="{7C15B71E-FD6C-4641-8887-5D8CF2D4DD9C}" sibTransId="{64AB0B47-74A0-40A6-A14F-04E8B7FA0FA5}"/>
    <dgm:cxn modelId="{9A942BCD-C8E4-45C0-AB2C-35A278787379}" type="presOf" srcId="{34B8D838-44E3-49F3-B6BB-AF4E5F1EFE94}" destId="{71D4CF75-8EE2-46AE-A042-A1D0AA94E658}" srcOrd="0" destOrd="0" presId="urn:microsoft.com/office/officeart/2018/2/layout/IconVerticalSolidList"/>
    <dgm:cxn modelId="{F67317D9-8726-4381-8189-6ABE71494D8A}" type="presOf" srcId="{4DE99DE3-79BA-4182-A30F-6E36A83F282A}" destId="{08F1A100-5955-4C2B-9BCA-2F37BC9549A3}" srcOrd="0" destOrd="0" presId="urn:microsoft.com/office/officeart/2018/2/layout/IconVerticalSolidList"/>
    <dgm:cxn modelId="{DF7D31EA-4398-4414-B2FA-4E24650522B4}" type="presOf" srcId="{2D161F8F-F889-4C20-B634-980C2B2FC826}" destId="{5B6710E8-4AA2-427A-ABC2-89B97EC44A84}" srcOrd="0" destOrd="0" presId="urn:microsoft.com/office/officeart/2018/2/layout/IconVerticalSolidList"/>
    <dgm:cxn modelId="{5F8A0FF3-7C71-4AE3-9AC4-F1830516DA82}" type="presOf" srcId="{9415FAD9-305A-473E-9CF3-81CDC84530BC}" destId="{D50C27AB-B81F-4B72-AB1B-43D17CB1C9B8}" srcOrd="0" destOrd="0" presId="urn:microsoft.com/office/officeart/2018/2/layout/IconVerticalSolidList"/>
    <dgm:cxn modelId="{1BEE690A-120A-49A5-B9E1-62545869546A}" type="presParOf" srcId="{1B9660B7-12A7-44C2-BC41-8DF58DD4F266}" destId="{F0506542-5A9F-4C0A-8C47-99B53CF98AE0}" srcOrd="0" destOrd="0" presId="urn:microsoft.com/office/officeart/2018/2/layout/IconVerticalSolidList"/>
    <dgm:cxn modelId="{8D482F29-CAB0-4A1F-8D0D-F585F28722E9}" type="presParOf" srcId="{F0506542-5A9F-4C0A-8C47-99B53CF98AE0}" destId="{9F37280E-6B4F-43C1-B44D-9BB299BE9629}" srcOrd="0" destOrd="0" presId="urn:microsoft.com/office/officeart/2018/2/layout/IconVerticalSolidList"/>
    <dgm:cxn modelId="{5007DE47-D3DA-4063-85D6-DEA2A11639C0}" type="presParOf" srcId="{F0506542-5A9F-4C0A-8C47-99B53CF98AE0}" destId="{3661FFF9-8FC9-47BE-8F68-257453A0DED5}" srcOrd="1" destOrd="0" presId="urn:microsoft.com/office/officeart/2018/2/layout/IconVerticalSolidList"/>
    <dgm:cxn modelId="{C96A51C8-EFE8-4C70-BC02-310C5E8995F9}" type="presParOf" srcId="{F0506542-5A9F-4C0A-8C47-99B53CF98AE0}" destId="{ACFC0792-3FE4-4964-A77B-26D12B14B7EA}" srcOrd="2" destOrd="0" presId="urn:microsoft.com/office/officeart/2018/2/layout/IconVerticalSolidList"/>
    <dgm:cxn modelId="{C5C8D46E-EB86-49F5-B409-5043B54E21AF}" type="presParOf" srcId="{F0506542-5A9F-4C0A-8C47-99B53CF98AE0}" destId="{D50C27AB-B81F-4B72-AB1B-43D17CB1C9B8}" srcOrd="3" destOrd="0" presId="urn:microsoft.com/office/officeart/2018/2/layout/IconVerticalSolidList"/>
    <dgm:cxn modelId="{83756210-1DFF-40A5-A195-F7E553990319}" type="presParOf" srcId="{1B9660B7-12A7-44C2-BC41-8DF58DD4F266}" destId="{A3CFCD35-49D6-41B0-8145-439ECC497500}" srcOrd="1" destOrd="0" presId="urn:microsoft.com/office/officeart/2018/2/layout/IconVerticalSolidList"/>
    <dgm:cxn modelId="{DC4AC795-1E7E-4522-B229-BF6B0FFC27C3}" type="presParOf" srcId="{1B9660B7-12A7-44C2-BC41-8DF58DD4F266}" destId="{560ACF62-6392-4C7D-9B1C-841F52CBE6A6}" srcOrd="2" destOrd="0" presId="urn:microsoft.com/office/officeart/2018/2/layout/IconVerticalSolidList"/>
    <dgm:cxn modelId="{20895F11-8801-46FB-969D-C95DB172339E}" type="presParOf" srcId="{560ACF62-6392-4C7D-9B1C-841F52CBE6A6}" destId="{5D22ADBD-A394-4C8D-BE88-6E4DF6E5E8DC}" srcOrd="0" destOrd="0" presId="urn:microsoft.com/office/officeart/2018/2/layout/IconVerticalSolidList"/>
    <dgm:cxn modelId="{13EDDB4C-51E6-43C4-BD9D-916E2AA2A58B}" type="presParOf" srcId="{560ACF62-6392-4C7D-9B1C-841F52CBE6A6}" destId="{3F92913A-2764-4A4B-B6E7-26F20AF73582}" srcOrd="1" destOrd="0" presId="urn:microsoft.com/office/officeart/2018/2/layout/IconVerticalSolidList"/>
    <dgm:cxn modelId="{B4CAFB6F-EB86-45C4-9966-211F4E43A48D}" type="presParOf" srcId="{560ACF62-6392-4C7D-9B1C-841F52CBE6A6}" destId="{CE2051F3-F635-4BA9-A3BC-645FEEC4BDD8}" srcOrd="2" destOrd="0" presId="urn:microsoft.com/office/officeart/2018/2/layout/IconVerticalSolidList"/>
    <dgm:cxn modelId="{EF3662A2-B0A0-486D-A39D-4D6F62A007BE}" type="presParOf" srcId="{560ACF62-6392-4C7D-9B1C-841F52CBE6A6}" destId="{5B6710E8-4AA2-427A-ABC2-89B97EC44A84}" srcOrd="3" destOrd="0" presId="urn:microsoft.com/office/officeart/2018/2/layout/IconVerticalSolidList"/>
    <dgm:cxn modelId="{BA313098-96D6-48C5-BCAD-F72C97C66377}" type="presParOf" srcId="{1B9660B7-12A7-44C2-BC41-8DF58DD4F266}" destId="{AE4A4A4C-2FA6-44A0-965C-37184894F4DF}" srcOrd="3" destOrd="0" presId="urn:microsoft.com/office/officeart/2018/2/layout/IconVerticalSolidList"/>
    <dgm:cxn modelId="{9A1013A1-99F2-4A30-BD3F-E3D31AA09506}" type="presParOf" srcId="{1B9660B7-12A7-44C2-BC41-8DF58DD4F266}" destId="{5AA43145-D992-4B52-980F-CAF01DBEF2E6}" srcOrd="4" destOrd="0" presId="urn:microsoft.com/office/officeart/2018/2/layout/IconVerticalSolidList"/>
    <dgm:cxn modelId="{5C430795-2523-4E6D-9855-D93AA603C05E}" type="presParOf" srcId="{5AA43145-D992-4B52-980F-CAF01DBEF2E6}" destId="{A876FB6C-7926-4538-9B1C-8C440D0FA489}" srcOrd="0" destOrd="0" presId="urn:microsoft.com/office/officeart/2018/2/layout/IconVerticalSolidList"/>
    <dgm:cxn modelId="{D80BF639-84E7-4960-AD4D-1520664EBCB9}" type="presParOf" srcId="{5AA43145-D992-4B52-980F-CAF01DBEF2E6}" destId="{9C468237-B060-4E05-B6BF-54D0DBB2F45F}" srcOrd="1" destOrd="0" presId="urn:microsoft.com/office/officeart/2018/2/layout/IconVerticalSolidList"/>
    <dgm:cxn modelId="{1BBB09DD-F4CE-47AE-AD2E-E593B0F97BB4}" type="presParOf" srcId="{5AA43145-D992-4B52-980F-CAF01DBEF2E6}" destId="{3A22FF02-B8C3-42A1-823E-C68DE60CF729}" srcOrd="2" destOrd="0" presId="urn:microsoft.com/office/officeart/2018/2/layout/IconVerticalSolidList"/>
    <dgm:cxn modelId="{1F121774-DBC9-4453-AD0A-12C10BF81541}" type="presParOf" srcId="{5AA43145-D992-4B52-980F-CAF01DBEF2E6}" destId="{A223F904-1C0E-4831-959A-0D84B9BE5CE3}" srcOrd="3" destOrd="0" presId="urn:microsoft.com/office/officeart/2018/2/layout/IconVerticalSolidList"/>
    <dgm:cxn modelId="{576FC2DD-CCE3-4DB2-9AE8-CC8C54C823FD}" type="presParOf" srcId="{1B9660B7-12A7-44C2-BC41-8DF58DD4F266}" destId="{2F44ED82-CC4C-4638-A0FC-629446B14114}" srcOrd="5" destOrd="0" presId="urn:microsoft.com/office/officeart/2018/2/layout/IconVerticalSolidList"/>
    <dgm:cxn modelId="{2B649DE2-7D1A-41ED-B052-404B8A023016}" type="presParOf" srcId="{1B9660B7-12A7-44C2-BC41-8DF58DD4F266}" destId="{5B9F55C8-AFD9-4936-9648-39DE7C123FBA}" srcOrd="6" destOrd="0" presId="urn:microsoft.com/office/officeart/2018/2/layout/IconVerticalSolidList"/>
    <dgm:cxn modelId="{664D7103-610F-4556-A51A-06AC271CF174}" type="presParOf" srcId="{5B9F55C8-AFD9-4936-9648-39DE7C123FBA}" destId="{3375B5B6-3BF3-434C-9FF0-96A839773E7A}" srcOrd="0" destOrd="0" presId="urn:microsoft.com/office/officeart/2018/2/layout/IconVerticalSolidList"/>
    <dgm:cxn modelId="{E628AEC2-1E3F-4B58-AB2D-1410B74AE32A}" type="presParOf" srcId="{5B9F55C8-AFD9-4936-9648-39DE7C123FBA}" destId="{E72EBE7A-B269-4FA6-871F-88C5292C368B}" srcOrd="1" destOrd="0" presId="urn:microsoft.com/office/officeart/2018/2/layout/IconVerticalSolidList"/>
    <dgm:cxn modelId="{107D73CD-A17E-418D-A6AD-EEA32184228F}" type="presParOf" srcId="{5B9F55C8-AFD9-4936-9648-39DE7C123FBA}" destId="{7FA2B3C2-CD78-4886-AD45-4B3574BD5FE3}" srcOrd="2" destOrd="0" presId="urn:microsoft.com/office/officeart/2018/2/layout/IconVerticalSolidList"/>
    <dgm:cxn modelId="{898F0587-FA5A-4AA2-8090-FC35DB2EC4BF}" type="presParOf" srcId="{5B9F55C8-AFD9-4936-9648-39DE7C123FBA}" destId="{08F1A100-5955-4C2B-9BCA-2F37BC9549A3}" srcOrd="3" destOrd="0" presId="urn:microsoft.com/office/officeart/2018/2/layout/IconVerticalSolidList"/>
    <dgm:cxn modelId="{09D2081D-B3F3-456C-9C06-2F933E9B6BC7}" type="presParOf" srcId="{1B9660B7-12A7-44C2-BC41-8DF58DD4F266}" destId="{6B503933-DCB2-4D57-A4A8-9BC716C6C4B7}" srcOrd="7" destOrd="0" presId="urn:microsoft.com/office/officeart/2018/2/layout/IconVerticalSolidList"/>
    <dgm:cxn modelId="{0BA051E0-92DA-41EF-98A8-15779F63C089}" type="presParOf" srcId="{1B9660B7-12A7-44C2-BC41-8DF58DD4F266}" destId="{3401C141-D541-4F81-9E4D-12D97DFC1CE6}" srcOrd="8" destOrd="0" presId="urn:microsoft.com/office/officeart/2018/2/layout/IconVerticalSolidList"/>
    <dgm:cxn modelId="{3F4BEA9A-29B4-4B72-8B55-FCD76250032F}" type="presParOf" srcId="{3401C141-D541-4F81-9E4D-12D97DFC1CE6}" destId="{01822F30-7248-480B-9ADD-A3E5D1EDC411}" srcOrd="0" destOrd="0" presId="urn:microsoft.com/office/officeart/2018/2/layout/IconVerticalSolidList"/>
    <dgm:cxn modelId="{6F75CA41-B408-4137-9F3A-895D8D5CE1D9}" type="presParOf" srcId="{3401C141-D541-4F81-9E4D-12D97DFC1CE6}" destId="{F90A9DF1-823D-433C-872A-BB17632F657D}" srcOrd="1" destOrd="0" presId="urn:microsoft.com/office/officeart/2018/2/layout/IconVerticalSolidList"/>
    <dgm:cxn modelId="{2FF74178-61BB-4F41-BB33-A974C94B8F35}" type="presParOf" srcId="{3401C141-D541-4F81-9E4D-12D97DFC1CE6}" destId="{04E9DEC1-F3B9-4AAC-BD3D-00CEAB4F8C95}" srcOrd="2" destOrd="0" presId="urn:microsoft.com/office/officeart/2018/2/layout/IconVerticalSolidList"/>
    <dgm:cxn modelId="{D33EC416-6E4C-4EC0-8E49-CAFC8E330C89}" type="presParOf" srcId="{3401C141-D541-4F81-9E4D-12D97DFC1CE6}" destId="{71D4CF75-8EE2-46AE-A042-A1D0AA94E6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0C40F3-A6DA-4E6D-8337-9BB4F0D45B3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0B3C21-AAEE-4205-9DB2-CFCD8F93F446}">
      <dgm:prSet/>
      <dgm:spPr/>
      <dgm:t>
        <a:bodyPr/>
        <a:lstStyle/>
        <a:p>
          <a:r>
            <a:rPr lang="en-US"/>
            <a:t>Data masking to obscure sensitive information.</a:t>
          </a:r>
        </a:p>
      </dgm:t>
    </dgm:pt>
    <dgm:pt modelId="{5CDFA581-487D-4D9F-AC2A-A87BDB41A06B}" type="parTrans" cxnId="{9A1CBA13-806E-43EA-AF93-6912BB962ACA}">
      <dgm:prSet/>
      <dgm:spPr/>
      <dgm:t>
        <a:bodyPr/>
        <a:lstStyle/>
        <a:p>
          <a:endParaRPr lang="en-US"/>
        </a:p>
      </dgm:t>
    </dgm:pt>
    <dgm:pt modelId="{5BC8ADC2-B4AE-4D71-9AB9-34C1C41D1BD9}" type="sibTrans" cxnId="{9A1CBA13-806E-43EA-AF93-6912BB962ACA}">
      <dgm:prSet/>
      <dgm:spPr/>
      <dgm:t>
        <a:bodyPr/>
        <a:lstStyle/>
        <a:p>
          <a:endParaRPr lang="en-US"/>
        </a:p>
      </dgm:t>
    </dgm:pt>
    <dgm:pt modelId="{944C7036-58E1-467A-818C-E4CDD763EA11}">
      <dgm:prSet/>
      <dgm:spPr/>
      <dgm:t>
        <a:bodyPr/>
        <a:lstStyle/>
        <a:p>
          <a:r>
            <a:rPr lang="en-US"/>
            <a:t>The process of using pseudonyms in place of private identifiers.</a:t>
          </a:r>
        </a:p>
      </dgm:t>
    </dgm:pt>
    <dgm:pt modelId="{153D87EC-1798-4D6B-A8C1-95C10C4B6038}" type="parTrans" cxnId="{66118E3F-3BE1-47D9-8A38-D92FAFEDD3E4}">
      <dgm:prSet/>
      <dgm:spPr/>
      <dgm:t>
        <a:bodyPr/>
        <a:lstStyle/>
        <a:p>
          <a:endParaRPr lang="en-US"/>
        </a:p>
      </dgm:t>
    </dgm:pt>
    <dgm:pt modelId="{86CA1CF3-A7EA-4576-9A5A-04B5A80D63B4}" type="sibTrans" cxnId="{66118E3F-3BE1-47D9-8A38-D92FAFEDD3E4}">
      <dgm:prSet/>
      <dgm:spPr/>
      <dgm:t>
        <a:bodyPr/>
        <a:lstStyle/>
        <a:p>
          <a:endParaRPr lang="en-US"/>
        </a:p>
      </dgm:t>
    </dgm:pt>
    <dgm:pt modelId="{80C3FD84-680B-432D-A821-55385F5DFBEA}">
      <dgm:prSet/>
      <dgm:spPr/>
      <dgm:t>
        <a:bodyPr/>
        <a:lstStyle/>
        <a:p>
          <a:r>
            <a:rPr lang="en-US"/>
            <a:t>Information about user consent is stored in metadata tables.</a:t>
          </a:r>
        </a:p>
      </dgm:t>
    </dgm:pt>
    <dgm:pt modelId="{98FD2CFB-D1C9-4727-9735-392DDF1B3984}" type="parTrans" cxnId="{AEE0D6DB-C5DF-4B68-B7F4-26D8AC38F04B}">
      <dgm:prSet/>
      <dgm:spPr/>
      <dgm:t>
        <a:bodyPr/>
        <a:lstStyle/>
        <a:p>
          <a:endParaRPr lang="en-US"/>
        </a:p>
      </dgm:t>
    </dgm:pt>
    <dgm:pt modelId="{50641B18-0436-4271-A4B4-74D35E70B1B9}" type="sibTrans" cxnId="{AEE0D6DB-C5DF-4B68-B7F4-26D8AC38F04B}">
      <dgm:prSet/>
      <dgm:spPr/>
      <dgm:t>
        <a:bodyPr/>
        <a:lstStyle/>
        <a:p>
          <a:endParaRPr lang="en-US"/>
        </a:p>
      </dgm:t>
    </dgm:pt>
    <dgm:pt modelId="{83A01C33-254D-4377-B3AF-5E33B7EC90A0}">
      <dgm:prSet/>
      <dgm:spPr/>
      <dgm:t>
        <a:bodyPr/>
        <a:lstStyle/>
        <a:p>
          <a:r>
            <a:rPr lang="en-US"/>
            <a:t>Mechanisms to enforce permission-based data use.</a:t>
          </a:r>
        </a:p>
      </dgm:t>
    </dgm:pt>
    <dgm:pt modelId="{B76F83E5-E452-4E27-96AD-60674E79918B}" type="parTrans" cxnId="{9D82A0BA-14B9-4B69-81CD-0D683C632AE7}">
      <dgm:prSet/>
      <dgm:spPr/>
      <dgm:t>
        <a:bodyPr/>
        <a:lstStyle/>
        <a:p>
          <a:endParaRPr lang="en-US"/>
        </a:p>
      </dgm:t>
    </dgm:pt>
    <dgm:pt modelId="{8276BC7D-45BC-4BA0-B04E-27DDDC6859B8}" type="sibTrans" cxnId="{9D82A0BA-14B9-4B69-81CD-0D683C632AE7}">
      <dgm:prSet/>
      <dgm:spPr/>
      <dgm:t>
        <a:bodyPr/>
        <a:lstStyle/>
        <a:p>
          <a:endParaRPr lang="en-US"/>
        </a:p>
      </dgm:t>
    </dgm:pt>
    <dgm:pt modelId="{66F5A218-00F0-4C15-B408-B77166744A61}" type="pres">
      <dgm:prSet presAssocID="{D40C40F3-A6DA-4E6D-8337-9BB4F0D45B3E}" presName="root" presStyleCnt="0">
        <dgm:presLayoutVars>
          <dgm:dir/>
          <dgm:resizeHandles val="exact"/>
        </dgm:presLayoutVars>
      </dgm:prSet>
      <dgm:spPr/>
    </dgm:pt>
    <dgm:pt modelId="{3BE7B963-D62D-4887-904D-95DC37DA9DE4}" type="pres">
      <dgm:prSet presAssocID="{A20B3C21-AAEE-4205-9DB2-CFCD8F93F446}" presName="compNode" presStyleCnt="0"/>
      <dgm:spPr/>
    </dgm:pt>
    <dgm:pt modelId="{6FE046F2-1130-4395-8F19-C6894F2EAB49}" type="pres">
      <dgm:prSet presAssocID="{A20B3C21-AAEE-4205-9DB2-CFCD8F93F446}" presName="bgRect" presStyleLbl="bgShp" presStyleIdx="0" presStyleCnt="4"/>
      <dgm:spPr/>
    </dgm:pt>
    <dgm:pt modelId="{8EBD759D-FCE9-4003-AAD4-6DCA685DA648}" type="pres">
      <dgm:prSet presAssocID="{A20B3C21-AAEE-4205-9DB2-CFCD8F93F44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4AAA221A-53A9-4EDE-9A17-D27A61F76BC4}" type="pres">
      <dgm:prSet presAssocID="{A20B3C21-AAEE-4205-9DB2-CFCD8F93F446}" presName="spaceRect" presStyleCnt="0"/>
      <dgm:spPr/>
    </dgm:pt>
    <dgm:pt modelId="{590AB49F-ECE4-48DD-BB81-3F19374B37F5}" type="pres">
      <dgm:prSet presAssocID="{A20B3C21-AAEE-4205-9DB2-CFCD8F93F446}" presName="parTx" presStyleLbl="revTx" presStyleIdx="0" presStyleCnt="4">
        <dgm:presLayoutVars>
          <dgm:chMax val="0"/>
          <dgm:chPref val="0"/>
        </dgm:presLayoutVars>
      </dgm:prSet>
      <dgm:spPr/>
    </dgm:pt>
    <dgm:pt modelId="{4487102F-4F24-4241-8959-AA8EEB9084D1}" type="pres">
      <dgm:prSet presAssocID="{5BC8ADC2-B4AE-4D71-9AB9-34C1C41D1BD9}" presName="sibTrans" presStyleCnt="0"/>
      <dgm:spPr/>
    </dgm:pt>
    <dgm:pt modelId="{AE054DFF-C9F2-4275-A365-5E814D6864D8}" type="pres">
      <dgm:prSet presAssocID="{944C7036-58E1-467A-818C-E4CDD763EA11}" presName="compNode" presStyleCnt="0"/>
      <dgm:spPr/>
    </dgm:pt>
    <dgm:pt modelId="{470172D3-F8B4-4BFF-82E1-2B1AD24ABEB1}" type="pres">
      <dgm:prSet presAssocID="{944C7036-58E1-467A-818C-E4CDD763EA11}" presName="bgRect" presStyleLbl="bgShp" presStyleIdx="1" presStyleCnt="4"/>
      <dgm:spPr/>
    </dgm:pt>
    <dgm:pt modelId="{E005DA71-37BF-4AE5-84CD-F87B625CFF39}" type="pres">
      <dgm:prSet presAssocID="{944C7036-58E1-467A-818C-E4CDD763EA1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B79FCCE-1251-46AC-AF74-7D5F1BEB7AF9}" type="pres">
      <dgm:prSet presAssocID="{944C7036-58E1-467A-818C-E4CDD763EA11}" presName="spaceRect" presStyleCnt="0"/>
      <dgm:spPr/>
    </dgm:pt>
    <dgm:pt modelId="{5F47407F-6188-4BF0-ABA9-A0C743C0A0D5}" type="pres">
      <dgm:prSet presAssocID="{944C7036-58E1-467A-818C-E4CDD763EA11}" presName="parTx" presStyleLbl="revTx" presStyleIdx="1" presStyleCnt="4">
        <dgm:presLayoutVars>
          <dgm:chMax val="0"/>
          <dgm:chPref val="0"/>
        </dgm:presLayoutVars>
      </dgm:prSet>
      <dgm:spPr/>
    </dgm:pt>
    <dgm:pt modelId="{6190DF5E-26F9-4DE9-9DE6-D8BECCAD2D21}" type="pres">
      <dgm:prSet presAssocID="{86CA1CF3-A7EA-4576-9A5A-04B5A80D63B4}" presName="sibTrans" presStyleCnt="0"/>
      <dgm:spPr/>
    </dgm:pt>
    <dgm:pt modelId="{B3BFAD79-1199-4DFF-A69D-583F02DC2C53}" type="pres">
      <dgm:prSet presAssocID="{80C3FD84-680B-432D-A821-55385F5DFBEA}" presName="compNode" presStyleCnt="0"/>
      <dgm:spPr/>
    </dgm:pt>
    <dgm:pt modelId="{6C8B9714-2D96-4B3E-99AE-D5CF389D40C5}" type="pres">
      <dgm:prSet presAssocID="{80C3FD84-680B-432D-A821-55385F5DFBEA}" presName="bgRect" presStyleLbl="bgShp" presStyleIdx="2" presStyleCnt="4"/>
      <dgm:spPr/>
    </dgm:pt>
    <dgm:pt modelId="{C175F771-F5AF-403F-AEB4-A33530C3535F}" type="pres">
      <dgm:prSet presAssocID="{80C3FD84-680B-432D-A821-55385F5DFBE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87BF865-2DE4-4501-9B1D-FBA92A2C36A4}" type="pres">
      <dgm:prSet presAssocID="{80C3FD84-680B-432D-A821-55385F5DFBEA}" presName="spaceRect" presStyleCnt="0"/>
      <dgm:spPr/>
    </dgm:pt>
    <dgm:pt modelId="{79AE22AB-F4CD-44FB-B2B9-C86139CF0E55}" type="pres">
      <dgm:prSet presAssocID="{80C3FD84-680B-432D-A821-55385F5DFBEA}" presName="parTx" presStyleLbl="revTx" presStyleIdx="2" presStyleCnt="4">
        <dgm:presLayoutVars>
          <dgm:chMax val="0"/>
          <dgm:chPref val="0"/>
        </dgm:presLayoutVars>
      </dgm:prSet>
      <dgm:spPr/>
    </dgm:pt>
    <dgm:pt modelId="{EBDC1EBC-1D44-4E51-8ED3-61A8ECC9D7E7}" type="pres">
      <dgm:prSet presAssocID="{50641B18-0436-4271-A4B4-74D35E70B1B9}" presName="sibTrans" presStyleCnt="0"/>
      <dgm:spPr/>
    </dgm:pt>
    <dgm:pt modelId="{E7063498-E887-4E8C-BB05-ADE40CFDB3FC}" type="pres">
      <dgm:prSet presAssocID="{83A01C33-254D-4377-B3AF-5E33B7EC90A0}" presName="compNode" presStyleCnt="0"/>
      <dgm:spPr/>
    </dgm:pt>
    <dgm:pt modelId="{4E6C2556-7431-44EA-9F9C-964822128AE4}" type="pres">
      <dgm:prSet presAssocID="{83A01C33-254D-4377-B3AF-5E33B7EC90A0}" presName="bgRect" presStyleLbl="bgShp" presStyleIdx="3" presStyleCnt="4"/>
      <dgm:spPr/>
    </dgm:pt>
    <dgm:pt modelId="{B59EE875-EC18-4411-99F7-52C53920C936}" type="pres">
      <dgm:prSet presAssocID="{83A01C33-254D-4377-B3AF-5E33B7EC90A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FFA3D213-E3C8-4734-B19E-5368434BA53D}" type="pres">
      <dgm:prSet presAssocID="{83A01C33-254D-4377-B3AF-5E33B7EC90A0}" presName="spaceRect" presStyleCnt="0"/>
      <dgm:spPr/>
    </dgm:pt>
    <dgm:pt modelId="{A1BBB8DF-ABC5-47F3-AC4B-C1BC7199132C}" type="pres">
      <dgm:prSet presAssocID="{83A01C33-254D-4377-B3AF-5E33B7EC90A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899DF11-4409-4737-B1E8-D37180B8DA60}" type="presOf" srcId="{83A01C33-254D-4377-B3AF-5E33B7EC90A0}" destId="{A1BBB8DF-ABC5-47F3-AC4B-C1BC7199132C}" srcOrd="0" destOrd="0" presId="urn:microsoft.com/office/officeart/2018/2/layout/IconVerticalSolidList"/>
    <dgm:cxn modelId="{9A1CBA13-806E-43EA-AF93-6912BB962ACA}" srcId="{D40C40F3-A6DA-4E6D-8337-9BB4F0D45B3E}" destId="{A20B3C21-AAEE-4205-9DB2-CFCD8F93F446}" srcOrd="0" destOrd="0" parTransId="{5CDFA581-487D-4D9F-AC2A-A87BDB41A06B}" sibTransId="{5BC8ADC2-B4AE-4D71-9AB9-34C1C41D1BD9}"/>
    <dgm:cxn modelId="{50525424-395B-4AFD-8169-6CD33AD5EB89}" type="presOf" srcId="{A20B3C21-AAEE-4205-9DB2-CFCD8F93F446}" destId="{590AB49F-ECE4-48DD-BB81-3F19374B37F5}" srcOrd="0" destOrd="0" presId="urn:microsoft.com/office/officeart/2018/2/layout/IconVerticalSolidList"/>
    <dgm:cxn modelId="{66118E3F-3BE1-47D9-8A38-D92FAFEDD3E4}" srcId="{D40C40F3-A6DA-4E6D-8337-9BB4F0D45B3E}" destId="{944C7036-58E1-467A-818C-E4CDD763EA11}" srcOrd="1" destOrd="0" parTransId="{153D87EC-1798-4D6B-A8C1-95C10C4B6038}" sibTransId="{86CA1CF3-A7EA-4576-9A5A-04B5A80D63B4}"/>
    <dgm:cxn modelId="{16F93C6D-D116-4354-B14E-3CF215A996AB}" type="presOf" srcId="{944C7036-58E1-467A-818C-E4CDD763EA11}" destId="{5F47407F-6188-4BF0-ABA9-A0C743C0A0D5}" srcOrd="0" destOrd="0" presId="urn:microsoft.com/office/officeart/2018/2/layout/IconVerticalSolidList"/>
    <dgm:cxn modelId="{88AC9884-188B-494B-8DE2-79A2F389862D}" type="presOf" srcId="{D40C40F3-A6DA-4E6D-8337-9BB4F0D45B3E}" destId="{66F5A218-00F0-4C15-B408-B77166744A61}" srcOrd="0" destOrd="0" presId="urn:microsoft.com/office/officeart/2018/2/layout/IconVerticalSolidList"/>
    <dgm:cxn modelId="{664A3FA6-A932-4CFC-97BA-86F1015036D2}" type="presOf" srcId="{80C3FD84-680B-432D-A821-55385F5DFBEA}" destId="{79AE22AB-F4CD-44FB-B2B9-C86139CF0E55}" srcOrd="0" destOrd="0" presId="urn:microsoft.com/office/officeart/2018/2/layout/IconVerticalSolidList"/>
    <dgm:cxn modelId="{9D82A0BA-14B9-4B69-81CD-0D683C632AE7}" srcId="{D40C40F3-A6DA-4E6D-8337-9BB4F0D45B3E}" destId="{83A01C33-254D-4377-B3AF-5E33B7EC90A0}" srcOrd="3" destOrd="0" parTransId="{B76F83E5-E452-4E27-96AD-60674E79918B}" sibTransId="{8276BC7D-45BC-4BA0-B04E-27DDDC6859B8}"/>
    <dgm:cxn modelId="{AEE0D6DB-C5DF-4B68-B7F4-26D8AC38F04B}" srcId="{D40C40F3-A6DA-4E6D-8337-9BB4F0D45B3E}" destId="{80C3FD84-680B-432D-A821-55385F5DFBEA}" srcOrd="2" destOrd="0" parTransId="{98FD2CFB-D1C9-4727-9735-392DDF1B3984}" sibTransId="{50641B18-0436-4271-A4B4-74D35E70B1B9}"/>
    <dgm:cxn modelId="{21F19260-8CCB-414C-89DC-A0E5724A8457}" type="presParOf" srcId="{66F5A218-00F0-4C15-B408-B77166744A61}" destId="{3BE7B963-D62D-4887-904D-95DC37DA9DE4}" srcOrd="0" destOrd="0" presId="urn:microsoft.com/office/officeart/2018/2/layout/IconVerticalSolidList"/>
    <dgm:cxn modelId="{A5984940-A9B0-4EA3-862F-22528D02B75F}" type="presParOf" srcId="{3BE7B963-D62D-4887-904D-95DC37DA9DE4}" destId="{6FE046F2-1130-4395-8F19-C6894F2EAB49}" srcOrd="0" destOrd="0" presId="urn:microsoft.com/office/officeart/2018/2/layout/IconVerticalSolidList"/>
    <dgm:cxn modelId="{7B052D50-0A13-4143-9100-A8E3F02763FF}" type="presParOf" srcId="{3BE7B963-D62D-4887-904D-95DC37DA9DE4}" destId="{8EBD759D-FCE9-4003-AAD4-6DCA685DA648}" srcOrd="1" destOrd="0" presId="urn:microsoft.com/office/officeart/2018/2/layout/IconVerticalSolidList"/>
    <dgm:cxn modelId="{2DA3DF71-DD73-4B7F-99D8-4D4E434026CC}" type="presParOf" srcId="{3BE7B963-D62D-4887-904D-95DC37DA9DE4}" destId="{4AAA221A-53A9-4EDE-9A17-D27A61F76BC4}" srcOrd="2" destOrd="0" presId="urn:microsoft.com/office/officeart/2018/2/layout/IconVerticalSolidList"/>
    <dgm:cxn modelId="{45776F36-736C-44D6-A89D-E4EB762E4582}" type="presParOf" srcId="{3BE7B963-D62D-4887-904D-95DC37DA9DE4}" destId="{590AB49F-ECE4-48DD-BB81-3F19374B37F5}" srcOrd="3" destOrd="0" presId="urn:microsoft.com/office/officeart/2018/2/layout/IconVerticalSolidList"/>
    <dgm:cxn modelId="{3CC33D48-D33B-4E96-B26B-3063C0A81C88}" type="presParOf" srcId="{66F5A218-00F0-4C15-B408-B77166744A61}" destId="{4487102F-4F24-4241-8959-AA8EEB9084D1}" srcOrd="1" destOrd="0" presId="urn:microsoft.com/office/officeart/2018/2/layout/IconVerticalSolidList"/>
    <dgm:cxn modelId="{8BE302FC-2335-4158-806E-73B02189D8EB}" type="presParOf" srcId="{66F5A218-00F0-4C15-B408-B77166744A61}" destId="{AE054DFF-C9F2-4275-A365-5E814D6864D8}" srcOrd="2" destOrd="0" presId="urn:microsoft.com/office/officeart/2018/2/layout/IconVerticalSolidList"/>
    <dgm:cxn modelId="{3622E540-E9D0-4284-B3F3-3FB3D9637B69}" type="presParOf" srcId="{AE054DFF-C9F2-4275-A365-5E814D6864D8}" destId="{470172D3-F8B4-4BFF-82E1-2B1AD24ABEB1}" srcOrd="0" destOrd="0" presId="urn:microsoft.com/office/officeart/2018/2/layout/IconVerticalSolidList"/>
    <dgm:cxn modelId="{3C48803B-9E48-4A97-9211-D55FCB159F99}" type="presParOf" srcId="{AE054DFF-C9F2-4275-A365-5E814D6864D8}" destId="{E005DA71-37BF-4AE5-84CD-F87B625CFF39}" srcOrd="1" destOrd="0" presId="urn:microsoft.com/office/officeart/2018/2/layout/IconVerticalSolidList"/>
    <dgm:cxn modelId="{BC47C06E-3720-4DC5-AED1-0336BF61771C}" type="presParOf" srcId="{AE054DFF-C9F2-4275-A365-5E814D6864D8}" destId="{EB79FCCE-1251-46AC-AF74-7D5F1BEB7AF9}" srcOrd="2" destOrd="0" presId="urn:microsoft.com/office/officeart/2018/2/layout/IconVerticalSolidList"/>
    <dgm:cxn modelId="{ADE03A87-3A7C-4A9B-83A2-396E344B1300}" type="presParOf" srcId="{AE054DFF-C9F2-4275-A365-5E814D6864D8}" destId="{5F47407F-6188-4BF0-ABA9-A0C743C0A0D5}" srcOrd="3" destOrd="0" presId="urn:microsoft.com/office/officeart/2018/2/layout/IconVerticalSolidList"/>
    <dgm:cxn modelId="{747F9727-216E-4EA1-978E-7CADC2AF6242}" type="presParOf" srcId="{66F5A218-00F0-4C15-B408-B77166744A61}" destId="{6190DF5E-26F9-4DE9-9DE6-D8BECCAD2D21}" srcOrd="3" destOrd="0" presId="urn:microsoft.com/office/officeart/2018/2/layout/IconVerticalSolidList"/>
    <dgm:cxn modelId="{62CE07FC-7205-4C98-A885-1BD0557308D4}" type="presParOf" srcId="{66F5A218-00F0-4C15-B408-B77166744A61}" destId="{B3BFAD79-1199-4DFF-A69D-583F02DC2C53}" srcOrd="4" destOrd="0" presId="urn:microsoft.com/office/officeart/2018/2/layout/IconVerticalSolidList"/>
    <dgm:cxn modelId="{2005DF4A-4FF5-4008-858F-15AEC39B6A1E}" type="presParOf" srcId="{B3BFAD79-1199-4DFF-A69D-583F02DC2C53}" destId="{6C8B9714-2D96-4B3E-99AE-D5CF389D40C5}" srcOrd="0" destOrd="0" presId="urn:microsoft.com/office/officeart/2018/2/layout/IconVerticalSolidList"/>
    <dgm:cxn modelId="{AC0FD9A2-732F-4C16-A0BC-FA4CAD5F610D}" type="presParOf" srcId="{B3BFAD79-1199-4DFF-A69D-583F02DC2C53}" destId="{C175F771-F5AF-403F-AEB4-A33530C3535F}" srcOrd="1" destOrd="0" presId="urn:microsoft.com/office/officeart/2018/2/layout/IconVerticalSolidList"/>
    <dgm:cxn modelId="{71B48642-2EC8-41A7-B8CC-DB1EB7233831}" type="presParOf" srcId="{B3BFAD79-1199-4DFF-A69D-583F02DC2C53}" destId="{687BF865-2DE4-4501-9B1D-FBA92A2C36A4}" srcOrd="2" destOrd="0" presId="urn:microsoft.com/office/officeart/2018/2/layout/IconVerticalSolidList"/>
    <dgm:cxn modelId="{E1F14F98-8C63-4667-AD88-9A3EB5272616}" type="presParOf" srcId="{B3BFAD79-1199-4DFF-A69D-583F02DC2C53}" destId="{79AE22AB-F4CD-44FB-B2B9-C86139CF0E55}" srcOrd="3" destOrd="0" presId="urn:microsoft.com/office/officeart/2018/2/layout/IconVerticalSolidList"/>
    <dgm:cxn modelId="{EA5341E1-C982-4407-8361-555631976204}" type="presParOf" srcId="{66F5A218-00F0-4C15-B408-B77166744A61}" destId="{EBDC1EBC-1D44-4E51-8ED3-61A8ECC9D7E7}" srcOrd="5" destOrd="0" presId="urn:microsoft.com/office/officeart/2018/2/layout/IconVerticalSolidList"/>
    <dgm:cxn modelId="{C508389E-A88D-4658-BE3C-6E744F2E088E}" type="presParOf" srcId="{66F5A218-00F0-4C15-B408-B77166744A61}" destId="{E7063498-E887-4E8C-BB05-ADE40CFDB3FC}" srcOrd="6" destOrd="0" presId="urn:microsoft.com/office/officeart/2018/2/layout/IconVerticalSolidList"/>
    <dgm:cxn modelId="{BE73CE74-3F66-4192-90DD-3F6C442443F9}" type="presParOf" srcId="{E7063498-E887-4E8C-BB05-ADE40CFDB3FC}" destId="{4E6C2556-7431-44EA-9F9C-964822128AE4}" srcOrd="0" destOrd="0" presId="urn:microsoft.com/office/officeart/2018/2/layout/IconVerticalSolidList"/>
    <dgm:cxn modelId="{05140D43-157E-4611-A192-BD27C187675A}" type="presParOf" srcId="{E7063498-E887-4E8C-BB05-ADE40CFDB3FC}" destId="{B59EE875-EC18-4411-99F7-52C53920C936}" srcOrd="1" destOrd="0" presId="urn:microsoft.com/office/officeart/2018/2/layout/IconVerticalSolidList"/>
    <dgm:cxn modelId="{BE0A09F2-EC6B-4EAD-BB04-9D079CDF78AF}" type="presParOf" srcId="{E7063498-E887-4E8C-BB05-ADE40CFDB3FC}" destId="{FFA3D213-E3C8-4734-B19E-5368434BA53D}" srcOrd="2" destOrd="0" presId="urn:microsoft.com/office/officeart/2018/2/layout/IconVerticalSolidList"/>
    <dgm:cxn modelId="{5D09EDAE-06B6-4AA3-8136-17E2FF1E98D2}" type="presParOf" srcId="{E7063498-E887-4E8C-BB05-ADE40CFDB3FC}" destId="{A1BBB8DF-ABC5-47F3-AC4B-C1BC7199132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B3348E-CD48-427E-92B2-A2BCBB5B38A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4C80179-C003-4DB8-A4D5-A1B9C5AA62F8}">
      <dgm:prSet/>
      <dgm:spPr/>
      <dgm:t>
        <a:bodyPr/>
        <a:lstStyle/>
        <a:p>
          <a:r>
            <a:rPr lang="en-US"/>
            <a:t>Automated data retention guidelines for archiving or deleting.</a:t>
          </a:r>
        </a:p>
      </dgm:t>
    </dgm:pt>
    <dgm:pt modelId="{00941EF3-6A27-49FC-8822-C08A5593F0BD}" type="parTrans" cxnId="{6FB21CCD-8F24-4779-905A-62FB9EC3D165}">
      <dgm:prSet/>
      <dgm:spPr/>
      <dgm:t>
        <a:bodyPr/>
        <a:lstStyle/>
        <a:p>
          <a:endParaRPr lang="en-US"/>
        </a:p>
      </dgm:t>
    </dgm:pt>
    <dgm:pt modelId="{2866D508-7D09-4A2F-A93C-F73145BB9BB2}" type="sibTrans" cxnId="{6FB21CCD-8F24-4779-905A-62FB9EC3D165}">
      <dgm:prSet/>
      <dgm:spPr/>
      <dgm:t>
        <a:bodyPr/>
        <a:lstStyle/>
        <a:p>
          <a:endParaRPr lang="en-US"/>
        </a:p>
      </dgm:t>
    </dgm:pt>
    <dgm:pt modelId="{250D6AC2-4B9D-4567-B2F9-9F077DB00E4D}">
      <dgm:prSet/>
      <dgm:spPr/>
      <dgm:t>
        <a:bodyPr/>
        <a:lstStyle/>
        <a:p>
          <a:r>
            <a:rPr lang="en-US"/>
            <a:t>Data categorization and tagging for responsible management of private information.</a:t>
          </a:r>
        </a:p>
      </dgm:t>
    </dgm:pt>
    <dgm:pt modelId="{CCC80963-97C6-4E21-B818-92365DDCA0B2}" type="parTrans" cxnId="{3BED5E41-E351-4790-A124-F7672627E97D}">
      <dgm:prSet/>
      <dgm:spPr/>
      <dgm:t>
        <a:bodyPr/>
        <a:lstStyle/>
        <a:p>
          <a:endParaRPr lang="en-US"/>
        </a:p>
      </dgm:t>
    </dgm:pt>
    <dgm:pt modelId="{3603D59D-5FEF-445C-992B-9D412BFEBCF6}" type="sibTrans" cxnId="{3BED5E41-E351-4790-A124-F7672627E97D}">
      <dgm:prSet/>
      <dgm:spPr/>
      <dgm:t>
        <a:bodyPr/>
        <a:lstStyle/>
        <a:p>
          <a:endParaRPr lang="en-US"/>
        </a:p>
      </dgm:t>
    </dgm:pt>
    <dgm:pt modelId="{EBA98C74-7F7E-48B0-8532-87ECA2E93832}">
      <dgm:prSet/>
      <dgm:spPr/>
      <dgm:t>
        <a:bodyPr/>
        <a:lstStyle/>
        <a:p>
          <a:r>
            <a:rPr lang="en-US"/>
            <a:t>Effective data retrieval for requests for subject access</a:t>
          </a:r>
        </a:p>
      </dgm:t>
    </dgm:pt>
    <dgm:pt modelId="{E03360B2-6A6C-4925-BEAD-D5D80DF0A748}" type="parTrans" cxnId="{BD586AC5-66CB-4C18-9F3D-CA926BFB530C}">
      <dgm:prSet/>
      <dgm:spPr/>
      <dgm:t>
        <a:bodyPr/>
        <a:lstStyle/>
        <a:p>
          <a:endParaRPr lang="en-US"/>
        </a:p>
      </dgm:t>
    </dgm:pt>
    <dgm:pt modelId="{7BDB16CE-DC01-4CFF-BBAA-35F9F54F24BC}" type="sibTrans" cxnId="{BD586AC5-66CB-4C18-9F3D-CA926BFB530C}">
      <dgm:prSet/>
      <dgm:spPr/>
      <dgm:t>
        <a:bodyPr/>
        <a:lstStyle/>
        <a:p>
          <a:endParaRPr lang="en-US"/>
        </a:p>
      </dgm:t>
    </dgm:pt>
    <dgm:pt modelId="{FC4E4CE1-E400-4D9E-908A-F8F12221E28D}">
      <dgm:prSet/>
      <dgm:spPr/>
      <dgm:t>
        <a:bodyPr/>
        <a:lstStyle/>
        <a:p>
          <a:r>
            <a:rPr lang="en-US"/>
            <a:t>Features of data portability for exporting information in organized formats.</a:t>
          </a:r>
        </a:p>
      </dgm:t>
    </dgm:pt>
    <dgm:pt modelId="{D95A4364-9D89-4B8C-BCB5-9AAFD3022E0E}" type="parTrans" cxnId="{887BA1A5-8128-4240-B491-CF55E390D955}">
      <dgm:prSet/>
      <dgm:spPr/>
      <dgm:t>
        <a:bodyPr/>
        <a:lstStyle/>
        <a:p>
          <a:endParaRPr lang="en-US"/>
        </a:p>
      </dgm:t>
    </dgm:pt>
    <dgm:pt modelId="{5E97E0E0-CD48-4396-819F-6277D07778B6}" type="sibTrans" cxnId="{887BA1A5-8128-4240-B491-CF55E390D955}">
      <dgm:prSet/>
      <dgm:spPr/>
      <dgm:t>
        <a:bodyPr/>
        <a:lstStyle/>
        <a:p>
          <a:endParaRPr lang="en-US"/>
        </a:p>
      </dgm:t>
    </dgm:pt>
    <dgm:pt modelId="{21F36EF5-9AAB-4780-A7E9-9834201C6357}">
      <dgm:prSet/>
      <dgm:spPr/>
      <dgm:t>
        <a:bodyPr/>
        <a:lstStyle/>
        <a:p>
          <a:r>
            <a:rPr lang="en-US"/>
            <a:t>Change tracking to record modifications to data and schema.</a:t>
          </a:r>
        </a:p>
      </dgm:t>
    </dgm:pt>
    <dgm:pt modelId="{643F162C-4386-4D6A-B137-7494215BFF00}" type="parTrans" cxnId="{5D155143-163B-4D79-AC9D-1F740A44A773}">
      <dgm:prSet/>
      <dgm:spPr/>
      <dgm:t>
        <a:bodyPr/>
        <a:lstStyle/>
        <a:p>
          <a:endParaRPr lang="en-US"/>
        </a:p>
      </dgm:t>
    </dgm:pt>
    <dgm:pt modelId="{5A8C2FA8-0CD3-494B-8F54-0C17DFEAE387}" type="sibTrans" cxnId="{5D155143-163B-4D79-AC9D-1F740A44A773}">
      <dgm:prSet/>
      <dgm:spPr/>
      <dgm:t>
        <a:bodyPr/>
        <a:lstStyle/>
        <a:p>
          <a:endParaRPr lang="en-US"/>
        </a:p>
      </dgm:t>
    </dgm:pt>
    <dgm:pt modelId="{5CF70314-29C7-45EA-AB5B-1695EC97E30C}">
      <dgm:prSet/>
      <dgm:spPr/>
      <dgm:t>
        <a:bodyPr/>
        <a:lstStyle/>
        <a:p>
          <a:r>
            <a:rPr lang="en-US"/>
            <a:t>Access logging to document who accessed what data and when.</a:t>
          </a:r>
        </a:p>
      </dgm:t>
    </dgm:pt>
    <dgm:pt modelId="{E3D48898-83C5-4BEE-9066-8CE5AD113EAA}" type="parTrans" cxnId="{C1739D77-836B-4681-B37B-EEC09EDA37D8}">
      <dgm:prSet/>
      <dgm:spPr/>
      <dgm:t>
        <a:bodyPr/>
        <a:lstStyle/>
        <a:p>
          <a:endParaRPr lang="en-US"/>
        </a:p>
      </dgm:t>
    </dgm:pt>
    <dgm:pt modelId="{18FA7491-A696-432D-932D-7649AABFE0D7}" type="sibTrans" cxnId="{C1739D77-836B-4681-B37B-EEC09EDA37D8}">
      <dgm:prSet/>
      <dgm:spPr/>
      <dgm:t>
        <a:bodyPr/>
        <a:lstStyle/>
        <a:p>
          <a:endParaRPr lang="en-US"/>
        </a:p>
      </dgm:t>
    </dgm:pt>
    <dgm:pt modelId="{ECFE6436-77FB-4A71-992B-8D7BECB14466}" type="pres">
      <dgm:prSet presAssocID="{BEB3348E-CD48-427E-92B2-A2BCBB5B38AC}" presName="root" presStyleCnt="0">
        <dgm:presLayoutVars>
          <dgm:dir/>
          <dgm:resizeHandles val="exact"/>
        </dgm:presLayoutVars>
      </dgm:prSet>
      <dgm:spPr/>
    </dgm:pt>
    <dgm:pt modelId="{063BA872-C306-4C96-8A5C-4903B7929C66}" type="pres">
      <dgm:prSet presAssocID="{94C80179-C003-4DB8-A4D5-A1B9C5AA62F8}" presName="compNode" presStyleCnt="0"/>
      <dgm:spPr/>
    </dgm:pt>
    <dgm:pt modelId="{D27B2758-CA4C-4664-99A6-5D7A13440A2E}" type="pres">
      <dgm:prSet presAssocID="{94C80179-C003-4DB8-A4D5-A1B9C5AA62F8}" presName="bgRect" presStyleLbl="bgShp" presStyleIdx="0" presStyleCnt="6"/>
      <dgm:spPr/>
    </dgm:pt>
    <dgm:pt modelId="{5B7776F8-41CB-406A-B556-C5D26AC9F6B7}" type="pres">
      <dgm:prSet presAssocID="{94C80179-C003-4DB8-A4D5-A1B9C5AA62F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F5978B6-5E0C-4C57-B29C-63DA1D11FC20}" type="pres">
      <dgm:prSet presAssocID="{94C80179-C003-4DB8-A4D5-A1B9C5AA62F8}" presName="spaceRect" presStyleCnt="0"/>
      <dgm:spPr/>
    </dgm:pt>
    <dgm:pt modelId="{4CB30703-D564-4287-ACDB-1EA352087B52}" type="pres">
      <dgm:prSet presAssocID="{94C80179-C003-4DB8-A4D5-A1B9C5AA62F8}" presName="parTx" presStyleLbl="revTx" presStyleIdx="0" presStyleCnt="6">
        <dgm:presLayoutVars>
          <dgm:chMax val="0"/>
          <dgm:chPref val="0"/>
        </dgm:presLayoutVars>
      </dgm:prSet>
      <dgm:spPr/>
    </dgm:pt>
    <dgm:pt modelId="{13AE34A0-44E7-4FC5-9D30-371B71B5DCCF}" type="pres">
      <dgm:prSet presAssocID="{2866D508-7D09-4A2F-A93C-F73145BB9BB2}" presName="sibTrans" presStyleCnt="0"/>
      <dgm:spPr/>
    </dgm:pt>
    <dgm:pt modelId="{E02F9D01-D02A-45F6-A9F5-FC87DAD8FF38}" type="pres">
      <dgm:prSet presAssocID="{250D6AC2-4B9D-4567-B2F9-9F077DB00E4D}" presName="compNode" presStyleCnt="0"/>
      <dgm:spPr/>
    </dgm:pt>
    <dgm:pt modelId="{2E367F4D-7ACC-4503-B684-0106EF12A2F5}" type="pres">
      <dgm:prSet presAssocID="{250D6AC2-4B9D-4567-B2F9-9F077DB00E4D}" presName="bgRect" presStyleLbl="bgShp" presStyleIdx="1" presStyleCnt="6"/>
      <dgm:spPr/>
    </dgm:pt>
    <dgm:pt modelId="{DECA4945-C2AF-4189-8113-353D0E1D7612}" type="pres">
      <dgm:prSet presAssocID="{250D6AC2-4B9D-4567-B2F9-9F077DB00E4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C1F78E8B-E82E-4C4A-B6A5-A0E5A2869308}" type="pres">
      <dgm:prSet presAssocID="{250D6AC2-4B9D-4567-B2F9-9F077DB00E4D}" presName="spaceRect" presStyleCnt="0"/>
      <dgm:spPr/>
    </dgm:pt>
    <dgm:pt modelId="{6B27DCC9-90AE-447F-B590-E9D21F712BA5}" type="pres">
      <dgm:prSet presAssocID="{250D6AC2-4B9D-4567-B2F9-9F077DB00E4D}" presName="parTx" presStyleLbl="revTx" presStyleIdx="1" presStyleCnt="6">
        <dgm:presLayoutVars>
          <dgm:chMax val="0"/>
          <dgm:chPref val="0"/>
        </dgm:presLayoutVars>
      </dgm:prSet>
      <dgm:spPr/>
    </dgm:pt>
    <dgm:pt modelId="{2A100D15-C621-4AE7-B63A-9C827FFE959A}" type="pres">
      <dgm:prSet presAssocID="{3603D59D-5FEF-445C-992B-9D412BFEBCF6}" presName="sibTrans" presStyleCnt="0"/>
      <dgm:spPr/>
    </dgm:pt>
    <dgm:pt modelId="{3B27E116-7B08-4E08-A950-BFBFF3BB9297}" type="pres">
      <dgm:prSet presAssocID="{EBA98C74-7F7E-48B0-8532-87ECA2E93832}" presName="compNode" presStyleCnt="0"/>
      <dgm:spPr/>
    </dgm:pt>
    <dgm:pt modelId="{4AC52CEA-D033-47D7-8060-106F2A14722E}" type="pres">
      <dgm:prSet presAssocID="{EBA98C74-7F7E-48B0-8532-87ECA2E93832}" presName="bgRect" presStyleLbl="bgShp" presStyleIdx="2" presStyleCnt="6"/>
      <dgm:spPr/>
    </dgm:pt>
    <dgm:pt modelId="{6006961C-BD97-4C85-9AF2-64A4EC5F2C31}" type="pres">
      <dgm:prSet presAssocID="{EBA98C74-7F7E-48B0-8532-87ECA2E9383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42DC5F15-FB12-4159-B387-8A6A27D82BF5}" type="pres">
      <dgm:prSet presAssocID="{EBA98C74-7F7E-48B0-8532-87ECA2E93832}" presName="spaceRect" presStyleCnt="0"/>
      <dgm:spPr/>
    </dgm:pt>
    <dgm:pt modelId="{6FDCDAD3-E7CB-4DD6-A194-CA5BCA607F47}" type="pres">
      <dgm:prSet presAssocID="{EBA98C74-7F7E-48B0-8532-87ECA2E93832}" presName="parTx" presStyleLbl="revTx" presStyleIdx="2" presStyleCnt="6">
        <dgm:presLayoutVars>
          <dgm:chMax val="0"/>
          <dgm:chPref val="0"/>
        </dgm:presLayoutVars>
      </dgm:prSet>
      <dgm:spPr/>
    </dgm:pt>
    <dgm:pt modelId="{DE3DBB98-0F94-4142-8F1D-42A3BD110B9E}" type="pres">
      <dgm:prSet presAssocID="{7BDB16CE-DC01-4CFF-BBAA-35F9F54F24BC}" presName="sibTrans" presStyleCnt="0"/>
      <dgm:spPr/>
    </dgm:pt>
    <dgm:pt modelId="{6595C98F-47F5-4638-B7C5-CBC44A494EC4}" type="pres">
      <dgm:prSet presAssocID="{FC4E4CE1-E400-4D9E-908A-F8F12221E28D}" presName="compNode" presStyleCnt="0"/>
      <dgm:spPr/>
    </dgm:pt>
    <dgm:pt modelId="{19CEB869-B86E-4950-9D01-F62E03F87774}" type="pres">
      <dgm:prSet presAssocID="{FC4E4CE1-E400-4D9E-908A-F8F12221E28D}" presName="bgRect" presStyleLbl="bgShp" presStyleIdx="3" presStyleCnt="6"/>
      <dgm:spPr/>
    </dgm:pt>
    <dgm:pt modelId="{ECD6B133-CA56-4A2B-A6E4-4EFF7598D521}" type="pres">
      <dgm:prSet presAssocID="{FC4E4CE1-E400-4D9E-908A-F8F12221E28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301B92E3-ACE9-41FD-8599-951B1C58B03A}" type="pres">
      <dgm:prSet presAssocID="{FC4E4CE1-E400-4D9E-908A-F8F12221E28D}" presName="spaceRect" presStyleCnt="0"/>
      <dgm:spPr/>
    </dgm:pt>
    <dgm:pt modelId="{BDA1AE57-7AE3-4B8F-9FA5-986C7CBC6F93}" type="pres">
      <dgm:prSet presAssocID="{FC4E4CE1-E400-4D9E-908A-F8F12221E28D}" presName="parTx" presStyleLbl="revTx" presStyleIdx="3" presStyleCnt="6">
        <dgm:presLayoutVars>
          <dgm:chMax val="0"/>
          <dgm:chPref val="0"/>
        </dgm:presLayoutVars>
      </dgm:prSet>
      <dgm:spPr/>
    </dgm:pt>
    <dgm:pt modelId="{F03B0206-70F5-43F1-B719-BF6EBD6C9789}" type="pres">
      <dgm:prSet presAssocID="{5E97E0E0-CD48-4396-819F-6277D07778B6}" presName="sibTrans" presStyleCnt="0"/>
      <dgm:spPr/>
    </dgm:pt>
    <dgm:pt modelId="{E996B876-3AC6-402C-8179-C432C33C5BB8}" type="pres">
      <dgm:prSet presAssocID="{21F36EF5-9AAB-4780-A7E9-9834201C6357}" presName="compNode" presStyleCnt="0"/>
      <dgm:spPr/>
    </dgm:pt>
    <dgm:pt modelId="{89D0A275-170D-4995-8A9D-EF6388F81611}" type="pres">
      <dgm:prSet presAssocID="{21F36EF5-9AAB-4780-A7E9-9834201C6357}" presName="bgRect" presStyleLbl="bgShp" presStyleIdx="4" presStyleCnt="6"/>
      <dgm:spPr/>
    </dgm:pt>
    <dgm:pt modelId="{5896FA83-EC39-4488-B668-8219959358DE}" type="pres">
      <dgm:prSet presAssocID="{21F36EF5-9AAB-4780-A7E9-9834201C635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7E24534-A485-422F-93F7-631AC72E05A6}" type="pres">
      <dgm:prSet presAssocID="{21F36EF5-9AAB-4780-A7E9-9834201C6357}" presName="spaceRect" presStyleCnt="0"/>
      <dgm:spPr/>
    </dgm:pt>
    <dgm:pt modelId="{D3A0776F-8AF7-4B1A-858D-3E98AE9DE00A}" type="pres">
      <dgm:prSet presAssocID="{21F36EF5-9AAB-4780-A7E9-9834201C6357}" presName="parTx" presStyleLbl="revTx" presStyleIdx="4" presStyleCnt="6">
        <dgm:presLayoutVars>
          <dgm:chMax val="0"/>
          <dgm:chPref val="0"/>
        </dgm:presLayoutVars>
      </dgm:prSet>
      <dgm:spPr/>
    </dgm:pt>
    <dgm:pt modelId="{E00F5ED0-5C0A-451A-879B-E40FAA129668}" type="pres">
      <dgm:prSet presAssocID="{5A8C2FA8-0CD3-494B-8F54-0C17DFEAE387}" presName="sibTrans" presStyleCnt="0"/>
      <dgm:spPr/>
    </dgm:pt>
    <dgm:pt modelId="{4D5BE10F-6678-4CFD-9C6F-AC4F4B6412FD}" type="pres">
      <dgm:prSet presAssocID="{5CF70314-29C7-45EA-AB5B-1695EC97E30C}" presName="compNode" presStyleCnt="0"/>
      <dgm:spPr/>
    </dgm:pt>
    <dgm:pt modelId="{FF21F434-3343-4393-9774-55673DAF1562}" type="pres">
      <dgm:prSet presAssocID="{5CF70314-29C7-45EA-AB5B-1695EC97E30C}" presName="bgRect" presStyleLbl="bgShp" presStyleIdx="5" presStyleCnt="6"/>
      <dgm:spPr/>
    </dgm:pt>
    <dgm:pt modelId="{E0894E7C-2ABF-4806-9D9D-286BF4ED7FF2}" type="pres">
      <dgm:prSet presAssocID="{5CF70314-29C7-45EA-AB5B-1695EC97E30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9CB10244-65E2-4081-894F-BBBF21889BB2}" type="pres">
      <dgm:prSet presAssocID="{5CF70314-29C7-45EA-AB5B-1695EC97E30C}" presName="spaceRect" presStyleCnt="0"/>
      <dgm:spPr/>
    </dgm:pt>
    <dgm:pt modelId="{229CC2D1-795E-41F0-93AD-6467F90634E4}" type="pres">
      <dgm:prSet presAssocID="{5CF70314-29C7-45EA-AB5B-1695EC97E30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5E32F08-E483-4009-BB96-E1977DD06C12}" type="presOf" srcId="{94C80179-C003-4DB8-A4D5-A1B9C5AA62F8}" destId="{4CB30703-D564-4287-ACDB-1EA352087B52}" srcOrd="0" destOrd="0" presId="urn:microsoft.com/office/officeart/2018/2/layout/IconVerticalSolidList"/>
    <dgm:cxn modelId="{36719213-8B55-43E6-A6A1-EF6ED92EFE24}" type="presOf" srcId="{EBA98C74-7F7E-48B0-8532-87ECA2E93832}" destId="{6FDCDAD3-E7CB-4DD6-A194-CA5BCA607F47}" srcOrd="0" destOrd="0" presId="urn:microsoft.com/office/officeart/2018/2/layout/IconVerticalSolidList"/>
    <dgm:cxn modelId="{DA05FF3F-5A58-4FCF-A87A-A5CD8C73C637}" type="presOf" srcId="{BEB3348E-CD48-427E-92B2-A2BCBB5B38AC}" destId="{ECFE6436-77FB-4A71-992B-8D7BECB14466}" srcOrd="0" destOrd="0" presId="urn:microsoft.com/office/officeart/2018/2/layout/IconVerticalSolidList"/>
    <dgm:cxn modelId="{3BED5E41-E351-4790-A124-F7672627E97D}" srcId="{BEB3348E-CD48-427E-92B2-A2BCBB5B38AC}" destId="{250D6AC2-4B9D-4567-B2F9-9F077DB00E4D}" srcOrd="1" destOrd="0" parTransId="{CCC80963-97C6-4E21-B818-92365DDCA0B2}" sibTransId="{3603D59D-5FEF-445C-992B-9D412BFEBCF6}"/>
    <dgm:cxn modelId="{5D155143-163B-4D79-AC9D-1F740A44A773}" srcId="{BEB3348E-CD48-427E-92B2-A2BCBB5B38AC}" destId="{21F36EF5-9AAB-4780-A7E9-9834201C6357}" srcOrd="4" destOrd="0" parTransId="{643F162C-4386-4D6A-B137-7494215BFF00}" sibTransId="{5A8C2FA8-0CD3-494B-8F54-0C17DFEAE387}"/>
    <dgm:cxn modelId="{AD6CE96C-5D1E-4119-AB10-2C8AF504F5C5}" type="presOf" srcId="{21F36EF5-9AAB-4780-A7E9-9834201C6357}" destId="{D3A0776F-8AF7-4B1A-858D-3E98AE9DE00A}" srcOrd="0" destOrd="0" presId="urn:microsoft.com/office/officeart/2018/2/layout/IconVerticalSolidList"/>
    <dgm:cxn modelId="{C1739D77-836B-4681-B37B-EEC09EDA37D8}" srcId="{BEB3348E-CD48-427E-92B2-A2BCBB5B38AC}" destId="{5CF70314-29C7-45EA-AB5B-1695EC97E30C}" srcOrd="5" destOrd="0" parTransId="{E3D48898-83C5-4BEE-9066-8CE5AD113EAA}" sibTransId="{18FA7491-A696-432D-932D-7649AABFE0D7}"/>
    <dgm:cxn modelId="{7A5BC088-FABA-4C08-8A79-4D11ED9E1A61}" type="presOf" srcId="{250D6AC2-4B9D-4567-B2F9-9F077DB00E4D}" destId="{6B27DCC9-90AE-447F-B590-E9D21F712BA5}" srcOrd="0" destOrd="0" presId="urn:microsoft.com/office/officeart/2018/2/layout/IconVerticalSolidList"/>
    <dgm:cxn modelId="{887BA1A5-8128-4240-B491-CF55E390D955}" srcId="{BEB3348E-CD48-427E-92B2-A2BCBB5B38AC}" destId="{FC4E4CE1-E400-4D9E-908A-F8F12221E28D}" srcOrd="3" destOrd="0" parTransId="{D95A4364-9D89-4B8C-BCB5-9AAFD3022E0E}" sibTransId="{5E97E0E0-CD48-4396-819F-6277D07778B6}"/>
    <dgm:cxn modelId="{BD586AC5-66CB-4C18-9F3D-CA926BFB530C}" srcId="{BEB3348E-CD48-427E-92B2-A2BCBB5B38AC}" destId="{EBA98C74-7F7E-48B0-8532-87ECA2E93832}" srcOrd="2" destOrd="0" parTransId="{E03360B2-6A6C-4925-BEAD-D5D80DF0A748}" sibTransId="{7BDB16CE-DC01-4CFF-BBAA-35F9F54F24BC}"/>
    <dgm:cxn modelId="{6FB21CCD-8F24-4779-905A-62FB9EC3D165}" srcId="{BEB3348E-CD48-427E-92B2-A2BCBB5B38AC}" destId="{94C80179-C003-4DB8-A4D5-A1B9C5AA62F8}" srcOrd="0" destOrd="0" parTransId="{00941EF3-6A27-49FC-8822-C08A5593F0BD}" sibTransId="{2866D508-7D09-4A2F-A93C-F73145BB9BB2}"/>
    <dgm:cxn modelId="{C29C6EEF-7BD6-4FEE-B402-3A04CA7C88FA}" type="presOf" srcId="{FC4E4CE1-E400-4D9E-908A-F8F12221E28D}" destId="{BDA1AE57-7AE3-4B8F-9FA5-986C7CBC6F93}" srcOrd="0" destOrd="0" presId="urn:microsoft.com/office/officeart/2018/2/layout/IconVerticalSolidList"/>
    <dgm:cxn modelId="{FD2E93FC-5045-4838-A45B-65AFD1872509}" type="presOf" srcId="{5CF70314-29C7-45EA-AB5B-1695EC97E30C}" destId="{229CC2D1-795E-41F0-93AD-6467F90634E4}" srcOrd="0" destOrd="0" presId="urn:microsoft.com/office/officeart/2018/2/layout/IconVerticalSolidList"/>
    <dgm:cxn modelId="{0629E72B-EC2B-40BC-A078-87C484A7AF55}" type="presParOf" srcId="{ECFE6436-77FB-4A71-992B-8D7BECB14466}" destId="{063BA872-C306-4C96-8A5C-4903B7929C66}" srcOrd="0" destOrd="0" presId="urn:microsoft.com/office/officeart/2018/2/layout/IconVerticalSolidList"/>
    <dgm:cxn modelId="{E4843B24-E8B6-4349-A293-DA07D64322F0}" type="presParOf" srcId="{063BA872-C306-4C96-8A5C-4903B7929C66}" destId="{D27B2758-CA4C-4664-99A6-5D7A13440A2E}" srcOrd="0" destOrd="0" presId="urn:microsoft.com/office/officeart/2018/2/layout/IconVerticalSolidList"/>
    <dgm:cxn modelId="{264E5F5A-A3A5-48C0-A291-2C33CB9DD2BE}" type="presParOf" srcId="{063BA872-C306-4C96-8A5C-4903B7929C66}" destId="{5B7776F8-41CB-406A-B556-C5D26AC9F6B7}" srcOrd="1" destOrd="0" presId="urn:microsoft.com/office/officeart/2018/2/layout/IconVerticalSolidList"/>
    <dgm:cxn modelId="{9A251DB7-BC65-4C3B-8626-392AF275060C}" type="presParOf" srcId="{063BA872-C306-4C96-8A5C-4903B7929C66}" destId="{AF5978B6-5E0C-4C57-B29C-63DA1D11FC20}" srcOrd="2" destOrd="0" presId="urn:microsoft.com/office/officeart/2018/2/layout/IconVerticalSolidList"/>
    <dgm:cxn modelId="{528209D9-96D8-47CC-8635-1C25BFA5F2BB}" type="presParOf" srcId="{063BA872-C306-4C96-8A5C-4903B7929C66}" destId="{4CB30703-D564-4287-ACDB-1EA352087B52}" srcOrd="3" destOrd="0" presId="urn:microsoft.com/office/officeart/2018/2/layout/IconVerticalSolidList"/>
    <dgm:cxn modelId="{5E09432A-1E68-4E9B-A015-5DF31DE46949}" type="presParOf" srcId="{ECFE6436-77FB-4A71-992B-8D7BECB14466}" destId="{13AE34A0-44E7-4FC5-9D30-371B71B5DCCF}" srcOrd="1" destOrd="0" presId="urn:microsoft.com/office/officeart/2018/2/layout/IconVerticalSolidList"/>
    <dgm:cxn modelId="{7C629D73-8F90-474B-951B-8C8393EEC4BA}" type="presParOf" srcId="{ECFE6436-77FB-4A71-992B-8D7BECB14466}" destId="{E02F9D01-D02A-45F6-A9F5-FC87DAD8FF38}" srcOrd="2" destOrd="0" presId="urn:microsoft.com/office/officeart/2018/2/layout/IconVerticalSolidList"/>
    <dgm:cxn modelId="{6FF86B6B-9F6D-47B2-8D30-C4E9A652DEF7}" type="presParOf" srcId="{E02F9D01-D02A-45F6-A9F5-FC87DAD8FF38}" destId="{2E367F4D-7ACC-4503-B684-0106EF12A2F5}" srcOrd="0" destOrd="0" presId="urn:microsoft.com/office/officeart/2018/2/layout/IconVerticalSolidList"/>
    <dgm:cxn modelId="{6F378551-2F42-44DC-AFFA-CABCD414CC3C}" type="presParOf" srcId="{E02F9D01-D02A-45F6-A9F5-FC87DAD8FF38}" destId="{DECA4945-C2AF-4189-8113-353D0E1D7612}" srcOrd="1" destOrd="0" presId="urn:microsoft.com/office/officeart/2018/2/layout/IconVerticalSolidList"/>
    <dgm:cxn modelId="{A37AE9AB-863E-4745-A113-A121F3476439}" type="presParOf" srcId="{E02F9D01-D02A-45F6-A9F5-FC87DAD8FF38}" destId="{C1F78E8B-E82E-4C4A-B6A5-A0E5A2869308}" srcOrd="2" destOrd="0" presId="urn:microsoft.com/office/officeart/2018/2/layout/IconVerticalSolidList"/>
    <dgm:cxn modelId="{9874A4E1-B169-4F2C-B784-3B280DF6C64A}" type="presParOf" srcId="{E02F9D01-D02A-45F6-A9F5-FC87DAD8FF38}" destId="{6B27DCC9-90AE-447F-B590-E9D21F712BA5}" srcOrd="3" destOrd="0" presId="urn:microsoft.com/office/officeart/2018/2/layout/IconVerticalSolidList"/>
    <dgm:cxn modelId="{4C46F829-61A3-414C-B8B5-9D86E2150508}" type="presParOf" srcId="{ECFE6436-77FB-4A71-992B-8D7BECB14466}" destId="{2A100D15-C621-4AE7-B63A-9C827FFE959A}" srcOrd="3" destOrd="0" presId="urn:microsoft.com/office/officeart/2018/2/layout/IconVerticalSolidList"/>
    <dgm:cxn modelId="{8455DCC2-D6A6-4B3F-823C-FF9CFF58C5AB}" type="presParOf" srcId="{ECFE6436-77FB-4A71-992B-8D7BECB14466}" destId="{3B27E116-7B08-4E08-A950-BFBFF3BB9297}" srcOrd="4" destOrd="0" presId="urn:microsoft.com/office/officeart/2018/2/layout/IconVerticalSolidList"/>
    <dgm:cxn modelId="{A70525E6-C17F-4B29-BC26-14E52140738D}" type="presParOf" srcId="{3B27E116-7B08-4E08-A950-BFBFF3BB9297}" destId="{4AC52CEA-D033-47D7-8060-106F2A14722E}" srcOrd="0" destOrd="0" presId="urn:microsoft.com/office/officeart/2018/2/layout/IconVerticalSolidList"/>
    <dgm:cxn modelId="{5FD223A8-D820-4A83-8E6A-C3FCD499867D}" type="presParOf" srcId="{3B27E116-7B08-4E08-A950-BFBFF3BB9297}" destId="{6006961C-BD97-4C85-9AF2-64A4EC5F2C31}" srcOrd="1" destOrd="0" presId="urn:microsoft.com/office/officeart/2018/2/layout/IconVerticalSolidList"/>
    <dgm:cxn modelId="{9E4EBE7D-00B9-415C-A200-3E303034FACF}" type="presParOf" srcId="{3B27E116-7B08-4E08-A950-BFBFF3BB9297}" destId="{42DC5F15-FB12-4159-B387-8A6A27D82BF5}" srcOrd="2" destOrd="0" presId="urn:microsoft.com/office/officeart/2018/2/layout/IconVerticalSolidList"/>
    <dgm:cxn modelId="{3720847E-82E8-423D-95AF-A3FBB8824CBC}" type="presParOf" srcId="{3B27E116-7B08-4E08-A950-BFBFF3BB9297}" destId="{6FDCDAD3-E7CB-4DD6-A194-CA5BCA607F47}" srcOrd="3" destOrd="0" presId="urn:microsoft.com/office/officeart/2018/2/layout/IconVerticalSolidList"/>
    <dgm:cxn modelId="{48DFA398-DD4E-475A-8BAD-8B463D481EA4}" type="presParOf" srcId="{ECFE6436-77FB-4A71-992B-8D7BECB14466}" destId="{DE3DBB98-0F94-4142-8F1D-42A3BD110B9E}" srcOrd="5" destOrd="0" presId="urn:microsoft.com/office/officeart/2018/2/layout/IconVerticalSolidList"/>
    <dgm:cxn modelId="{7E9A07C0-C747-44AC-A000-7847908D1841}" type="presParOf" srcId="{ECFE6436-77FB-4A71-992B-8D7BECB14466}" destId="{6595C98F-47F5-4638-B7C5-CBC44A494EC4}" srcOrd="6" destOrd="0" presId="urn:microsoft.com/office/officeart/2018/2/layout/IconVerticalSolidList"/>
    <dgm:cxn modelId="{CEFC300E-4CC2-4AA9-B9EC-D2D7F1C7131B}" type="presParOf" srcId="{6595C98F-47F5-4638-B7C5-CBC44A494EC4}" destId="{19CEB869-B86E-4950-9D01-F62E03F87774}" srcOrd="0" destOrd="0" presId="urn:microsoft.com/office/officeart/2018/2/layout/IconVerticalSolidList"/>
    <dgm:cxn modelId="{5CC296D6-2E69-4161-9841-5CC04E677DD7}" type="presParOf" srcId="{6595C98F-47F5-4638-B7C5-CBC44A494EC4}" destId="{ECD6B133-CA56-4A2B-A6E4-4EFF7598D521}" srcOrd="1" destOrd="0" presId="urn:microsoft.com/office/officeart/2018/2/layout/IconVerticalSolidList"/>
    <dgm:cxn modelId="{74B72F4B-882C-4692-87E1-DDBE90F074B0}" type="presParOf" srcId="{6595C98F-47F5-4638-B7C5-CBC44A494EC4}" destId="{301B92E3-ACE9-41FD-8599-951B1C58B03A}" srcOrd="2" destOrd="0" presId="urn:microsoft.com/office/officeart/2018/2/layout/IconVerticalSolidList"/>
    <dgm:cxn modelId="{4BE73FC1-DFD9-4E7B-9D79-D41B06F67F58}" type="presParOf" srcId="{6595C98F-47F5-4638-B7C5-CBC44A494EC4}" destId="{BDA1AE57-7AE3-4B8F-9FA5-986C7CBC6F93}" srcOrd="3" destOrd="0" presId="urn:microsoft.com/office/officeart/2018/2/layout/IconVerticalSolidList"/>
    <dgm:cxn modelId="{AB344852-4B66-4C2B-8D54-5AF477671CC9}" type="presParOf" srcId="{ECFE6436-77FB-4A71-992B-8D7BECB14466}" destId="{F03B0206-70F5-43F1-B719-BF6EBD6C9789}" srcOrd="7" destOrd="0" presId="urn:microsoft.com/office/officeart/2018/2/layout/IconVerticalSolidList"/>
    <dgm:cxn modelId="{0AD2025B-04AC-4D87-B69D-F925D931DB8B}" type="presParOf" srcId="{ECFE6436-77FB-4A71-992B-8D7BECB14466}" destId="{E996B876-3AC6-402C-8179-C432C33C5BB8}" srcOrd="8" destOrd="0" presId="urn:microsoft.com/office/officeart/2018/2/layout/IconVerticalSolidList"/>
    <dgm:cxn modelId="{12802824-5FF7-450D-A46B-9CB4E6D86FFB}" type="presParOf" srcId="{E996B876-3AC6-402C-8179-C432C33C5BB8}" destId="{89D0A275-170D-4995-8A9D-EF6388F81611}" srcOrd="0" destOrd="0" presId="urn:microsoft.com/office/officeart/2018/2/layout/IconVerticalSolidList"/>
    <dgm:cxn modelId="{D190EE1C-E19E-4244-A44C-ED88CEB08317}" type="presParOf" srcId="{E996B876-3AC6-402C-8179-C432C33C5BB8}" destId="{5896FA83-EC39-4488-B668-8219959358DE}" srcOrd="1" destOrd="0" presId="urn:microsoft.com/office/officeart/2018/2/layout/IconVerticalSolidList"/>
    <dgm:cxn modelId="{4486E5B4-C769-43DC-8EBE-BFD83184107F}" type="presParOf" srcId="{E996B876-3AC6-402C-8179-C432C33C5BB8}" destId="{57E24534-A485-422F-93F7-631AC72E05A6}" srcOrd="2" destOrd="0" presId="urn:microsoft.com/office/officeart/2018/2/layout/IconVerticalSolidList"/>
    <dgm:cxn modelId="{01DF12DA-15D2-4FBD-8BD7-3F27B5C7AD12}" type="presParOf" srcId="{E996B876-3AC6-402C-8179-C432C33C5BB8}" destId="{D3A0776F-8AF7-4B1A-858D-3E98AE9DE00A}" srcOrd="3" destOrd="0" presId="urn:microsoft.com/office/officeart/2018/2/layout/IconVerticalSolidList"/>
    <dgm:cxn modelId="{2D776E6B-E2C7-44A2-AC05-D4BF13BD404F}" type="presParOf" srcId="{ECFE6436-77FB-4A71-992B-8D7BECB14466}" destId="{E00F5ED0-5C0A-451A-879B-E40FAA129668}" srcOrd="9" destOrd="0" presId="urn:microsoft.com/office/officeart/2018/2/layout/IconVerticalSolidList"/>
    <dgm:cxn modelId="{2CBC6A22-9C06-45AB-BABF-4569F3E92BD0}" type="presParOf" srcId="{ECFE6436-77FB-4A71-992B-8D7BECB14466}" destId="{4D5BE10F-6678-4CFD-9C6F-AC4F4B6412FD}" srcOrd="10" destOrd="0" presId="urn:microsoft.com/office/officeart/2018/2/layout/IconVerticalSolidList"/>
    <dgm:cxn modelId="{93F53B3A-404A-48CF-B704-87C7BCFD14D2}" type="presParOf" srcId="{4D5BE10F-6678-4CFD-9C6F-AC4F4B6412FD}" destId="{FF21F434-3343-4393-9774-55673DAF1562}" srcOrd="0" destOrd="0" presId="urn:microsoft.com/office/officeart/2018/2/layout/IconVerticalSolidList"/>
    <dgm:cxn modelId="{4B6B472D-B97E-4B87-ADAF-E30C04AD3B20}" type="presParOf" srcId="{4D5BE10F-6678-4CFD-9C6F-AC4F4B6412FD}" destId="{E0894E7C-2ABF-4806-9D9D-286BF4ED7FF2}" srcOrd="1" destOrd="0" presId="urn:microsoft.com/office/officeart/2018/2/layout/IconVerticalSolidList"/>
    <dgm:cxn modelId="{1E78ECE4-871D-4C3E-8A61-BE4F8F094FE4}" type="presParOf" srcId="{4D5BE10F-6678-4CFD-9C6F-AC4F4B6412FD}" destId="{9CB10244-65E2-4081-894F-BBBF21889BB2}" srcOrd="2" destOrd="0" presId="urn:microsoft.com/office/officeart/2018/2/layout/IconVerticalSolidList"/>
    <dgm:cxn modelId="{3D33295B-B74D-48DC-AB3E-E7D764000ACE}" type="presParOf" srcId="{4D5BE10F-6678-4CFD-9C6F-AC4F4B6412FD}" destId="{229CC2D1-795E-41F0-93AD-6467F90634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52438-4B43-47C6-9E7B-10BFA048974D}">
      <dsp:nvSpPr>
        <dsp:cNvPr id="0" name=""/>
        <dsp:cNvSpPr/>
      </dsp:nvSpPr>
      <dsp:spPr>
        <a:xfrm>
          <a:off x="0" y="483"/>
          <a:ext cx="5272392" cy="1130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2E7D1-4061-4CD1-916D-C177C897DD47}">
      <dsp:nvSpPr>
        <dsp:cNvPr id="0" name=""/>
        <dsp:cNvSpPr/>
      </dsp:nvSpPr>
      <dsp:spPr>
        <a:xfrm>
          <a:off x="342100" y="254938"/>
          <a:ext cx="622001" cy="6220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40D30-F916-4E8D-A16C-6630604D7BAD}">
      <dsp:nvSpPr>
        <dsp:cNvPr id="0" name=""/>
        <dsp:cNvSpPr/>
      </dsp:nvSpPr>
      <dsp:spPr>
        <a:xfrm>
          <a:off x="1306203" y="483"/>
          <a:ext cx="3966188" cy="1130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688" tIns="119688" rIns="119688" bIns="11968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One of the biggest challenges in </a:t>
          </a:r>
          <a:r>
            <a:rPr lang="en-US" sz="1900" b="1" kern="1200"/>
            <a:t>data protection</a:t>
          </a:r>
          <a:r>
            <a:rPr lang="en-US" sz="1900" kern="1200"/>
            <a:t> is preventing unwanted access, breaches, and cyberattacks. </a:t>
          </a:r>
        </a:p>
      </dsp:txBody>
      <dsp:txXfrm>
        <a:off x="1306203" y="483"/>
        <a:ext cx="3966188" cy="1130911"/>
      </dsp:txXfrm>
    </dsp:sp>
    <dsp:sp modelId="{F1CBB700-DF02-4A69-952B-FFCC80512C68}">
      <dsp:nvSpPr>
        <dsp:cNvPr id="0" name=""/>
        <dsp:cNvSpPr/>
      </dsp:nvSpPr>
      <dsp:spPr>
        <a:xfrm>
          <a:off x="0" y="1414123"/>
          <a:ext cx="5272392" cy="1130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B310D5-69BC-4E86-90CF-8E97E60F4635}">
      <dsp:nvSpPr>
        <dsp:cNvPr id="0" name=""/>
        <dsp:cNvSpPr/>
      </dsp:nvSpPr>
      <dsp:spPr>
        <a:xfrm>
          <a:off x="342100" y="1668578"/>
          <a:ext cx="622001" cy="6220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1CC23-66EE-4ACF-AE8C-B66785ACF219}">
      <dsp:nvSpPr>
        <dsp:cNvPr id="0" name=""/>
        <dsp:cNvSpPr/>
      </dsp:nvSpPr>
      <dsp:spPr>
        <a:xfrm>
          <a:off x="1306203" y="1414123"/>
          <a:ext cx="3966188" cy="1130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688" tIns="119688" rIns="119688" bIns="11968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Large datasets become more difficult to manage and handle as </a:t>
          </a:r>
          <a:r>
            <a:rPr lang="en-US" sz="1900" b="1" kern="1200"/>
            <a:t>data volumes </a:t>
          </a:r>
          <a:r>
            <a:rPr lang="en-US" sz="1900" kern="1200"/>
            <a:t>rise.</a:t>
          </a:r>
        </a:p>
      </dsp:txBody>
      <dsp:txXfrm>
        <a:off x="1306203" y="1414123"/>
        <a:ext cx="3966188" cy="1130911"/>
      </dsp:txXfrm>
    </dsp:sp>
    <dsp:sp modelId="{80414401-23D0-4D26-85D7-854B06BEFB80}">
      <dsp:nvSpPr>
        <dsp:cNvPr id="0" name=""/>
        <dsp:cNvSpPr/>
      </dsp:nvSpPr>
      <dsp:spPr>
        <a:xfrm>
          <a:off x="0" y="2827762"/>
          <a:ext cx="5272392" cy="1130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B1336-023F-4328-92EB-8EA34C79C426}">
      <dsp:nvSpPr>
        <dsp:cNvPr id="0" name=""/>
        <dsp:cNvSpPr/>
      </dsp:nvSpPr>
      <dsp:spPr>
        <a:xfrm>
          <a:off x="342100" y="3082218"/>
          <a:ext cx="622001" cy="6220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95E5E-9DFF-46F5-819A-BF3911B11E61}">
      <dsp:nvSpPr>
        <dsp:cNvPr id="0" name=""/>
        <dsp:cNvSpPr/>
      </dsp:nvSpPr>
      <dsp:spPr>
        <a:xfrm>
          <a:off x="1306203" y="2827762"/>
          <a:ext cx="3966188" cy="1130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688" tIns="119688" rIns="119688" bIns="11968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For stored data to be reliable and usable, it must be </a:t>
          </a:r>
          <a:r>
            <a:rPr lang="en-US" sz="1900" b="1" kern="1200"/>
            <a:t>accurate and consistent.</a:t>
          </a:r>
          <a:endParaRPr lang="en-US" sz="1900" kern="1200"/>
        </a:p>
      </dsp:txBody>
      <dsp:txXfrm>
        <a:off x="1306203" y="2827762"/>
        <a:ext cx="3966188" cy="11309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52161-D2E8-4199-8FEE-E203BB7301FC}">
      <dsp:nvSpPr>
        <dsp:cNvPr id="0" name=""/>
        <dsp:cNvSpPr/>
      </dsp:nvSpPr>
      <dsp:spPr>
        <a:xfrm>
          <a:off x="332776" y="0"/>
          <a:ext cx="5248656" cy="5248656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594842D-19F4-4E98-91F8-8E8E1DC1C0C1}">
      <dsp:nvSpPr>
        <dsp:cNvPr id="0" name=""/>
        <dsp:cNvSpPr/>
      </dsp:nvSpPr>
      <dsp:spPr>
        <a:xfrm>
          <a:off x="831398" y="498622"/>
          <a:ext cx="2046976" cy="2046976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 academic settings, the </a:t>
          </a:r>
          <a:r>
            <a:rPr lang="en-US" sz="1800" b="1" kern="1200"/>
            <a:t>inappropriate use of data </a:t>
          </a:r>
          <a:r>
            <a:rPr lang="en-US" sz="1800" kern="1200"/>
            <a:t>is a major concern.</a:t>
          </a:r>
        </a:p>
      </dsp:txBody>
      <dsp:txXfrm>
        <a:off x="931323" y="598547"/>
        <a:ext cx="1847126" cy="1847126"/>
      </dsp:txXfrm>
    </dsp:sp>
    <dsp:sp modelId="{0B4C74DD-DFBC-48BB-A1B7-713FD3635489}">
      <dsp:nvSpPr>
        <dsp:cNvPr id="0" name=""/>
        <dsp:cNvSpPr/>
      </dsp:nvSpPr>
      <dsp:spPr>
        <a:xfrm>
          <a:off x="3035834" y="498622"/>
          <a:ext cx="2046976" cy="2046976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 significant ethical dilemma in business is safeguarding </a:t>
          </a:r>
          <a:r>
            <a:rPr lang="en-US" sz="1800" b="1" kern="1200"/>
            <a:t>private or sensitive information.</a:t>
          </a:r>
          <a:endParaRPr lang="en-US" sz="1800" kern="1200"/>
        </a:p>
      </dsp:txBody>
      <dsp:txXfrm>
        <a:off x="3135759" y="598547"/>
        <a:ext cx="1847126" cy="1847126"/>
      </dsp:txXfrm>
    </dsp:sp>
    <dsp:sp modelId="{4C1658A8-13FC-4A98-8481-8F81D6C5B120}">
      <dsp:nvSpPr>
        <dsp:cNvPr id="0" name=""/>
        <dsp:cNvSpPr/>
      </dsp:nvSpPr>
      <dsp:spPr>
        <a:xfrm>
          <a:off x="831398" y="2703058"/>
          <a:ext cx="2046976" cy="2046976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Conclusions that are misleading can arise from </a:t>
          </a:r>
          <a:r>
            <a:rPr lang="en-US" sz="1800" b="1" kern="1200"/>
            <a:t>incorrect data interpretation</a:t>
          </a:r>
          <a:r>
            <a:rPr lang="en-US" sz="1800" kern="1200"/>
            <a:t>.</a:t>
          </a:r>
        </a:p>
      </dsp:txBody>
      <dsp:txXfrm>
        <a:off x="931323" y="2802983"/>
        <a:ext cx="1847126" cy="1847126"/>
      </dsp:txXfrm>
    </dsp:sp>
    <dsp:sp modelId="{9093BEE9-1461-456D-898C-8182478CD7ED}">
      <dsp:nvSpPr>
        <dsp:cNvPr id="0" name=""/>
        <dsp:cNvSpPr/>
      </dsp:nvSpPr>
      <dsp:spPr>
        <a:xfrm>
          <a:off x="3035834" y="2703058"/>
          <a:ext cx="2046976" cy="2046976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 major ethical concern is the </a:t>
          </a:r>
          <a:r>
            <a:rPr lang="en-US" sz="1800" b="1" kern="1200"/>
            <a:t>unethical use </a:t>
          </a:r>
          <a:r>
            <a:rPr lang="en-US" sz="1800" kern="1200"/>
            <a:t>of research instruments, methods, and standards.</a:t>
          </a:r>
        </a:p>
      </dsp:txBody>
      <dsp:txXfrm>
        <a:off x="3135759" y="2802983"/>
        <a:ext cx="1847126" cy="18471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33EB1E-0D6B-4DEC-937E-00B7A81B4B44}">
      <dsp:nvSpPr>
        <dsp:cNvPr id="0" name=""/>
        <dsp:cNvSpPr/>
      </dsp:nvSpPr>
      <dsp:spPr>
        <a:xfrm>
          <a:off x="0" y="640"/>
          <a:ext cx="5914209" cy="14992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58851C-248F-4F8A-92FB-FD5AEE0BA4B3}">
      <dsp:nvSpPr>
        <dsp:cNvPr id="0" name=""/>
        <dsp:cNvSpPr/>
      </dsp:nvSpPr>
      <dsp:spPr>
        <a:xfrm>
          <a:off x="453523" y="337971"/>
          <a:ext cx="824587" cy="824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2049E-7429-4089-8450-DDDBE809AE60}">
      <dsp:nvSpPr>
        <dsp:cNvPr id="0" name=""/>
        <dsp:cNvSpPr/>
      </dsp:nvSpPr>
      <dsp:spPr>
        <a:xfrm>
          <a:off x="1731633" y="640"/>
          <a:ext cx="4182575" cy="149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71" tIns="158671" rIns="158671" bIns="15867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It's critical to abide by the </a:t>
          </a:r>
          <a:r>
            <a:rPr lang="en-US" sz="1800" b="1" kern="1200"/>
            <a:t>laws and regulations</a:t>
          </a:r>
          <a:r>
            <a:rPr lang="en-US" sz="1800" kern="1200"/>
            <a:t> pertaining to data protection.</a:t>
          </a:r>
        </a:p>
      </dsp:txBody>
      <dsp:txXfrm>
        <a:off x="1731633" y="640"/>
        <a:ext cx="4182575" cy="1499250"/>
      </dsp:txXfrm>
    </dsp:sp>
    <dsp:sp modelId="{DF1B867C-CE79-4B31-9CBC-614E34AFED47}">
      <dsp:nvSpPr>
        <dsp:cNvPr id="0" name=""/>
        <dsp:cNvSpPr/>
      </dsp:nvSpPr>
      <dsp:spPr>
        <a:xfrm>
          <a:off x="0" y="1874703"/>
          <a:ext cx="5914209" cy="14992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6ABCD-459A-4521-8CB3-A0A888C82119}">
      <dsp:nvSpPr>
        <dsp:cNvPr id="0" name=""/>
        <dsp:cNvSpPr/>
      </dsp:nvSpPr>
      <dsp:spPr>
        <a:xfrm>
          <a:off x="453523" y="2212034"/>
          <a:ext cx="824587" cy="824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D6C29-CF93-4C09-B1E6-2DC9CBC6A864}">
      <dsp:nvSpPr>
        <dsp:cNvPr id="0" name=""/>
        <dsp:cNvSpPr/>
      </dsp:nvSpPr>
      <dsp:spPr>
        <a:xfrm>
          <a:off x="1731633" y="1874703"/>
          <a:ext cx="4182575" cy="149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71" tIns="158671" rIns="158671" bIns="15867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study raises concerns about the "incorrect application of the </a:t>
          </a:r>
          <a:r>
            <a:rPr lang="en-US" sz="1800" b="1" kern="1200"/>
            <a:t>'right to science</a:t>
          </a:r>
          <a:r>
            <a:rPr lang="en-US" sz="1800" kern="1200"/>
            <a:t>' in international law," pointing to potential legal nuances with the usage of data in research.</a:t>
          </a:r>
        </a:p>
      </dsp:txBody>
      <dsp:txXfrm>
        <a:off x="1731633" y="1874703"/>
        <a:ext cx="4182575" cy="1499250"/>
      </dsp:txXfrm>
    </dsp:sp>
    <dsp:sp modelId="{EE1E5A77-2195-46B2-B4A0-161548E686F3}">
      <dsp:nvSpPr>
        <dsp:cNvPr id="0" name=""/>
        <dsp:cNvSpPr/>
      </dsp:nvSpPr>
      <dsp:spPr>
        <a:xfrm>
          <a:off x="0" y="3748766"/>
          <a:ext cx="5914209" cy="14992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B8DCE-ADD4-4EFC-8F6B-9EE04932782E}">
      <dsp:nvSpPr>
        <dsp:cNvPr id="0" name=""/>
        <dsp:cNvSpPr/>
      </dsp:nvSpPr>
      <dsp:spPr>
        <a:xfrm>
          <a:off x="453523" y="4086097"/>
          <a:ext cx="824587" cy="824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BFB37-676F-46D9-82F1-C6D0CCF1C86A}">
      <dsp:nvSpPr>
        <dsp:cNvPr id="0" name=""/>
        <dsp:cNvSpPr/>
      </dsp:nvSpPr>
      <dsp:spPr>
        <a:xfrm>
          <a:off x="1731633" y="3748766"/>
          <a:ext cx="4182575" cy="149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71" tIns="158671" rIns="158671" bIns="15867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It is crucial to take </a:t>
          </a:r>
          <a:r>
            <a:rPr lang="en-US" sz="1800" b="1" kern="1200"/>
            <a:t>legal sharing procedures and data ownership</a:t>
          </a:r>
          <a:r>
            <a:rPr lang="en-US" sz="1800" kern="1200"/>
            <a:t> into account.</a:t>
          </a:r>
        </a:p>
      </dsp:txBody>
      <dsp:txXfrm>
        <a:off x="1731633" y="3748766"/>
        <a:ext cx="4182575" cy="1499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7280E-6B4F-43C1-B44D-9BB299BE9629}">
      <dsp:nvSpPr>
        <dsp:cNvPr id="0" name=""/>
        <dsp:cNvSpPr/>
      </dsp:nvSpPr>
      <dsp:spPr>
        <a:xfrm>
          <a:off x="0" y="4100"/>
          <a:ext cx="5914209" cy="8734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1FFF9-8FC9-47BE-8F68-257453A0DED5}">
      <dsp:nvSpPr>
        <dsp:cNvPr id="0" name=""/>
        <dsp:cNvSpPr/>
      </dsp:nvSpPr>
      <dsp:spPr>
        <a:xfrm>
          <a:off x="264206" y="200617"/>
          <a:ext cx="480375" cy="480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C27AB-B81F-4B72-AB1B-43D17CB1C9B8}">
      <dsp:nvSpPr>
        <dsp:cNvPr id="0" name=""/>
        <dsp:cNvSpPr/>
      </dsp:nvSpPr>
      <dsp:spPr>
        <a:xfrm>
          <a:off x="1008787" y="4100"/>
          <a:ext cx="4905421" cy="873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36" tIns="92436" rIns="92436" bIns="92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User authentication and authorization.</a:t>
          </a:r>
          <a:endParaRPr lang="en-US" sz="1900" kern="1200"/>
        </a:p>
      </dsp:txBody>
      <dsp:txXfrm>
        <a:off x="1008787" y="4100"/>
        <a:ext cx="4905421" cy="873409"/>
      </dsp:txXfrm>
    </dsp:sp>
    <dsp:sp modelId="{5D22ADBD-A394-4C8D-BE88-6E4DF6E5E8DC}">
      <dsp:nvSpPr>
        <dsp:cNvPr id="0" name=""/>
        <dsp:cNvSpPr/>
      </dsp:nvSpPr>
      <dsp:spPr>
        <a:xfrm>
          <a:off x="0" y="1095862"/>
          <a:ext cx="5914209" cy="8734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2913A-2764-4A4B-B6E7-26F20AF73582}">
      <dsp:nvSpPr>
        <dsp:cNvPr id="0" name=""/>
        <dsp:cNvSpPr/>
      </dsp:nvSpPr>
      <dsp:spPr>
        <a:xfrm>
          <a:off x="264206" y="1292379"/>
          <a:ext cx="480375" cy="480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6710E8-4AA2-427A-ABC2-89B97EC44A84}">
      <dsp:nvSpPr>
        <dsp:cNvPr id="0" name=""/>
        <dsp:cNvSpPr/>
      </dsp:nvSpPr>
      <dsp:spPr>
        <a:xfrm>
          <a:off x="1008787" y="1095862"/>
          <a:ext cx="4905421" cy="873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36" tIns="92436" rIns="92436" bIns="92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Audit logs to monitor database activities.</a:t>
          </a:r>
        </a:p>
      </dsp:txBody>
      <dsp:txXfrm>
        <a:off x="1008787" y="1095862"/>
        <a:ext cx="4905421" cy="873409"/>
      </dsp:txXfrm>
    </dsp:sp>
    <dsp:sp modelId="{A876FB6C-7926-4538-9B1C-8C440D0FA489}">
      <dsp:nvSpPr>
        <dsp:cNvPr id="0" name=""/>
        <dsp:cNvSpPr/>
      </dsp:nvSpPr>
      <dsp:spPr>
        <a:xfrm>
          <a:off x="0" y="2187623"/>
          <a:ext cx="5914209" cy="8734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468237-B060-4E05-B6BF-54D0DBB2F45F}">
      <dsp:nvSpPr>
        <dsp:cNvPr id="0" name=""/>
        <dsp:cNvSpPr/>
      </dsp:nvSpPr>
      <dsp:spPr>
        <a:xfrm>
          <a:off x="264206" y="2384140"/>
          <a:ext cx="480375" cy="480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3F904-1C0E-4831-959A-0D84B9BE5CE3}">
      <dsp:nvSpPr>
        <dsp:cNvPr id="0" name=""/>
        <dsp:cNvSpPr/>
      </dsp:nvSpPr>
      <dsp:spPr>
        <a:xfrm>
          <a:off x="1008787" y="2187623"/>
          <a:ext cx="4905421" cy="873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36" tIns="92436" rIns="92436" bIns="92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Constraints such as Primary keys, foreign keys, Unique constraints.</a:t>
          </a:r>
        </a:p>
      </dsp:txBody>
      <dsp:txXfrm>
        <a:off x="1008787" y="2187623"/>
        <a:ext cx="4905421" cy="873409"/>
      </dsp:txXfrm>
    </dsp:sp>
    <dsp:sp modelId="{3375B5B6-3BF3-434C-9FF0-96A839773E7A}">
      <dsp:nvSpPr>
        <dsp:cNvPr id="0" name=""/>
        <dsp:cNvSpPr/>
      </dsp:nvSpPr>
      <dsp:spPr>
        <a:xfrm>
          <a:off x="0" y="3279385"/>
          <a:ext cx="5914209" cy="8734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2EBE7A-B269-4FA6-871F-88C5292C368B}">
      <dsp:nvSpPr>
        <dsp:cNvPr id="0" name=""/>
        <dsp:cNvSpPr/>
      </dsp:nvSpPr>
      <dsp:spPr>
        <a:xfrm>
          <a:off x="264206" y="3475902"/>
          <a:ext cx="480375" cy="480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1A100-5955-4C2B-9BCA-2F37BC9549A3}">
      <dsp:nvSpPr>
        <dsp:cNvPr id="0" name=""/>
        <dsp:cNvSpPr/>
      </dsp:nvSpPr>
      <dsp:spPr>
        <a:xfrm>
          <a:off x="1008787" y="3279385"/>
          <a:ext cx="4905421" cy="873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36" tIns="92436" rIns="92436" bIns="92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Indexing for optimized data retrieval.</a:t>
          </a:r>
        </a:p>
      </dsp:txBody>
      <dsp:txXfrm>
        <a:off x="1008787" y="3279385"/>
        <a:ext cx="4905421" cy="873409"/>
      </dsp:txXfrm>
    </dsp:sp>
    <dsp:sp modelId="{01822F30-7248-480B-9ADD-A3E5D1EDC411}">
      <dsp:nvSpPr>
        <dsp:cNvPr id="0" name=""/>
        <dsp:cNvSpPr/>
      </dsp:nvSpPr>
      <dsp:spPr>
        <a:xfrm>
          <a:off x="0" y="4371147"/>
          <a:ext cx="5914209" cy="8734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A9DF1-823D-433C-872A-BB17632F657D}">
      <dsp:nvSpPr>
        <dsp:cNvPr id="0" name=""/>
        <dsp:cNvSpPr/>
      </dsp:nvSpPr>
      <dsp:spPr>
        <a:xfrm>
          <a:off x="264206" y="4567664"/>
          <a:ext cx="480375" cy="480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D4CF75-8EE2-46AE-A042-A1D0AA94E658}">
      <dsp:nvSpPr>
        <dsp:cNvPr id="0" name=""/>
        <dsp:cNvSpPr/>
      </dsp:nvSpPr>
      <dsp:spPr>
        <a:xfrm>
          <a:off x="1008787" y="4371147"/>
          <a:ext cx="4905421" cy="873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36" tIns="92436" rIns="92436" bIns="92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Partitioning a large table into smaller, more manageable sections.</a:t>
          </a:r>
        </a:p>
      </dsp:txBody>
      <dsp:txXfrm>
        <a:off x="1008787" y="4371147"/>
        <a:ext cx="4905421" cy="8734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E046F2-1130-4395-8F19-C6894F2EAB49}">
      <dsp:nvSpPr>
        <dsp:cNvPr id="0" name=""/>
        <dsp:cNvSpPr/>
      </dsp:nvSpPr>
      <dsp:spPr>
        <a:xfrm>
          <a:off x="0" y="2178"/>
          <a:ext cx="5914209" cy="11040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D759D-FCE9-4003-AAD4-6DCA685DA648}">
      <dsp:nvSpPr>
        <dsp:cNvPr id="0" name=""/>
        <dsp:cNvSpPr/>
      </dsp:nvSpPr>
      <dsp:spPr>
        <a:xfrm>
          <a:off x="333979" y="250592"/>
          <a:ext cx="607234" cy="6072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AB49F-ECE4-48DD-BB81-3F19374B37F5}">
      <dsp:nvSpPr>
        <dsp:cNvPr id="0" name=""/>
        <dsp:cNvSpPr/>
      </dsp:nvSpPr>
      <dsp:spPr>
        <a:xfrm>
          <a:off x="1275192" y="2178"/>
          <a:ext cx="4639016" cy="1104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47" tIns="116847" rIns="116847" bIns="11684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masking to obscure sensitive information.</a:t>
          </a:r>
        </a:p>
      </dsp:txBody>
      <dsp:txXfrm>
        <a:off x="1275192" y="2178"/>
        <a:ext cx="4639016" cy="1104063"/>
      </dsp:txXfrm>
    </dsp:sp>
    <dsp:sp modelId="{470172D3-F8B4-4BFF-82E1-2B1AD24ABEB1}">
      <dsp:nvSpPr>
        <dsp:cNvPr id="0" name=""/>
        <dsp:cNvSpPr/>
      </dsp:nvSpPr>
      <dsp:spPr>
        <a:xfrm>
          <a:off x="0" y="1382257"/>
          <a:ext cx="5914209" cy="11040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5DA71-37BF-4AE5-84CD-F87B625CFF39}">
      <dsp:nvSpPr>
        <dsp:cNvPr id="0" name=""/>
        <dsp:cNvSpPr/>
      </dsp:nvSpPr>
      <dsp:spPr>
        <a:xfrm>
          <a:off x="333979" y="1630671"/>
          <a:ext cx="607234" cy="6072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47407F-6188-4BF0-ABA9-A0C743C0A0D5}">
      <dsp:nvSpPr>
        <dsp:cNvPr id="0" name=""/>
        <dsp:cNvSpPr/>
      </dsp:nvSpPr>
      <dsp:spPr>
        <a:xfrm>
          <a:off x="1275192" y="1382257"/>
          <a:ext cx="4639016" cy="1104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47" tIns="116847" rIns="116847" bIns="11684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process of using pseudonyms in place of private identifiers.</a:t>
          </a:r>
        </a:p>
      </dsp:txBody>
      <dsp:txXfrm>
        <a:off x="1275192" y="1382257"/>
        <a:ext cx="4639016" cy="1104063"/>
      </dsp:txXfrm>
    </dsp:sp>
    <dsp:sp modelId="{6C8B9714-2D96-4B3E-99AE-D5CF389D40C5}">
      <dsp:nvSpPr>
        <dsp:cNvPr id="0" name=""/>
        <dsp:cNvSpPr/>
      </dsp:nvSpPr>
      <dsp:spPr>
        <a:xfrm>
          <a:off x="0" y="2762336"/>
          <a:ext cx="5914209" cy="11040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5F771-F5AF-403F-AEB4-A33530C3535F}">
      <dsp:nvSpPr>
        <dsp:cNvPr id="0" name=""/>
        <dsp:cNvSpPr/>
      </dsp:nvSpPr>
      <dsp:spPr>
        <a:xfrm>
          <a:off x="333979" y="3010750"/>
          <a:ext cx="607234" cy="6072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E22AB-F4CD-44FB-B2B9-C86139CF0E55}">
      <dsp:nvSpPr>
        <dsp:cNvPr id="0" name=""/>
        <dsp:cNvSpPr/>
      </dsp:nvSpPr>
      <dsp:spPr>
        <a:xfrm>
          <a:off x="1275192" y="2762336"/>
          <a:ext cx="4639016" cy="1104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47" tIns="116847" rIns="116847" bIns="11684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Information about user consent is stored in metadata tables.</a:t>
          </a:r>
        </a:p>
      </dsp:txBody>
      <dsp:txXfrm>
        <a:off x="1275192" y="2762336"/>
        <a:ext cx="4639016" cy="1104063"/>
      </dsp:txXfrm>
    </dsp:sp>
    <dsp:sp modelId="{4E6C2556-7431-44EA-9F9C-964822128AE4}">
      <dsp:nvSpPr>
        <dsp:cNvPr id="0" name=""/>
        <dsp:cNvSpPr/>
      </dsp:nvSpPr>
      <dsp:spPr>
        <a:xfrm>
          <a:off x="0" y="4142415"/>
          <a:ext cx="5914209" cy="11040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9EE875-EC18-4411-99F7-52C53920C936}">
      <dsp:nvSpPr>
        <dsp:cNvPr id="0" name=""/>
        <dsp:cNvSpPr/>
      </dsp:nvSpPr>
      <dsp:spPr>
        <a:xfrm>
          <a:off x="333979" y="4390829"/>
          <a:ext cx="607234" cy="6072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BB8DF-ABC5-47F3-AC4B-C1BC7199132C}">
      <dsp:nvSpPr>
        <dsp:cNvPr id="0" name=""/>
        <dsp:cNvSpPr/>
      </dsp:nvSpPr>
      <dsp:spPr>
        <a:xfrm>
          <a:off x="1275192" y="4142415"/>
          <a:ext cx="4639016" cy="1104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47" tIns="116847" rIns="116847" bIns="11684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Mechanisms to enforce permission-based data use.</a:t>
          </a:r>
        </a:p>
      </dsp:txBody>
      <dsp:txXfrm>
        <a:off x="1275192" y="4142415"/>
        <a:ext cx="4639016" cy="11040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7B2758-CA4C-4664-99A6-5D7A13440A2E}">
      <dsp:nvSpPr>
        <dsp:cNvPr id="0" name=""/>
        <dsp:cNvSpPr/>
      </dsp:nvSpPr>
      <dsp:spPr>
        <a:xfrm>
          <a:off x="0" y="1697"/>
          <a:ext cx="5914209" cy="7234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776F8-41CB-406A-B556-C5D26AC9F6B7}">
      <dsp:nvSpPr>
        <dsp:cNvPr id="0" name=""/>
        <dsp:cNvSpPr/>
      </dsp:nvSpPr>
      <dsp:spPr>
        <a:xfrm>
          <a:off x="218854" y="164481"/>
          <a:ext cx="397916" cy="3979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30703-D564-4287-ACDB-1EA352087B52}">
      <dsp:nvSpPr>
        <dsp:cNvPr id="0" name=""/>
        <dsp:cNvSpPr/>
      </dsp:nvSpPr>
      <dsp:spPr>
        <a:xfrm>
          <a:off x="835624" y="1697"/>
          <a:ext cx="5078584" cy="72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69" tIns="76569" rIns="76569" bIns="765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Automated data retention guidelines for archiving or deleting.</a:t>
          </a:r>
        </a:p>
      </dsp:txBody>
      <dsp:txXfrm>
        <a:off x="835624" y="1697"/>
        <a:ext cx="5078584" cy="723484"/>
      </dsp:txXfrm>
    </dsp:sp>
    <dsp:sp modelId="{2E367F4D-7ACC-4503-B684-0106EF12A2F5}">
      <dsp:nvSpPr>
        <dsp:cNvPr id="0" name=""/>
        <dsp:cNvSpPr/>
      </dsp:nvSpPr>
      <dsp:spPr>
        <a:xfrm>
          <a:off x="0" y="906053"/>
          <a:ext cx="5914209" cy="7234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A4945-C2AF-4189-8113-353D0E1D7612}">
      <dsp:nvSpPr>
        <dsp:cNvPr id="0" name=""/>
        <dsp:cNvSpPr/>
      </dsp:nvSpPr>
      <dsp:spPr>
        <a:xfrm>
          <a:off x="218854" y="1068837"/>
          <a:ext cx="397916" cy="3979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7DCC9-90AE-447F-B590-E9D21F712BA5}">
      <dsp:nvSpPr>
        <dsp:cNvPr id="0" name=""/>
        <dsp:cNvSpPr/>
      </dsp:nvSpPr>
      <dsp:spPr>
        <a:xfrm>
          <a:off x="835624" y="906053"/>
          <a:ext cx="5078584" cy="72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69" tIns="76569" rIns="76569" bIns="765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categorization and tagging for responsible management of private information.</a:t>
          </a:r>
        </a:p>
      </dsp:txBody>
      <dsp:txXfrm>
        <a:off x="835624" y="906053"/>
        <a:ext cx="5078584" cy="723484"/>
      </dsp:txXfrm>
    </dsp:sp>
    <dsp:sp modelId="{4AC52CEA-D033-47D7-8060-106F2A14722E}">
      <dsp:nvSpPr>
        <dsp:cNvPr id="0" name=""/>
        <dsp:cNvSpPr/>
      </dsp:nvSpPr>
      <dsp:spPr>
        <a:xfrm>
          <a:off x="0" y="1810408"/>
          <a:ext cx="5914209" cy="7234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6961C-BD97-4C85-9AF2-64A4EC5F2C31}">
      <dsp:nvSpPr>
        <dsp:cNvPr id="0" name=""/>
        <dsp:cNvSpPr/>
      </dsp:nvSpPr>
      <dsp:spPr>
        <a:xfrm>
          <a:off x="218854" y="1973192"/>
          <a:ext cx="397916" cy="3979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CDAD3-E7CB-4DD6-A194-CA5BCA607F47}">
      <dsp:nvSpPr>
        <dsp:cNvPr id="0" name=""/>
        <dsp:cNvSpPr/>
      </dsp:nvSpPr>
      <dsp:spPr>
        <a:xfrm>
          <a:off x="835624" y="1810408"/>
          <a:ext cx="5078584" cy="72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69" tIns="76569" rIns="76569" bIns="765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Effective data retrieval for requests for subject access</a:t>
          </a:r>
        </a:p>
      </dsp:txBody>
      <dsp:txXfrm>
        <a:off x="835624" y="1810408"/>
        <a:ext cx="5078584" cy="723484"/>
      </dsp:txXfrm>
    </dsp:sp>
    <dsp:sp modelId="{19CEB869-B86E-4950-9D01-F62E03F87774}">
      <dsp:nvSpPr>
        <dsp:cNvPr id="0" name=""/>
        <dsp:cNvSpPr/>
      </dsp:nvSpPr>
      <dsp:spPr>
        <a:xfrm>
          <a:off x="0" y="2714764"/>
          <a:ext cx="5914209" cy="72348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6B133-CA56-4A2B-A6E4-4EFF7598D521}">
      <dsp:nvSpPr>
        <dsp:cNvPr id="0" name=""/>
        <dsp:cNvSpPr/>
      </dsp:nvSpPr>
      <dsp:spPr>
        <a:xfrm>
          <a:off x="218854" y="2877548"/>
          <a:ext cx="397916" cy="3979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A1AE57-7AE3-4B8F-9FA5-986C7CBC6F93}">
      <dsp:nvSpPr>
        <dsp:cNvPr id="0" name=""/>
        <dsp:cNvSpPr/>
      </dsp:nvSpPr>
      <dsp:spPr>
        <a:xfrm>
          <a:off x="835624" y="2714764"/>
          <a:ext cx="5078584" cy="72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69" tIns="76569" rIns="76569" bIns="765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Features of data portability for exporting information in organized formats.</a:t>
          </a:r>
        </a:p>
      </dsp:txBody>
      <dsp:txXfrm>
        <a:off x="835624" y="2714764"/>
        <a:ext cx="5078584" cy="723484"/>
      </dsp:txXfrm>
    </dsp:sp>
    <dsp:sp modelId="{89D0A275-170D-4995-8A9D-EF6388F81611}">
      <dsp:nvSpPr>
        <dsp:cNvPr id="0" name=""/>
        <dsp:cNvSpPr/>
      </dsp:nvSpPr>
      <dsp:spPr>
        <a:xfrm>
          <a:off x="0" y="3619119"/>
          <a:ext cx="5914209" cy="72348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6FA83-EC39-4488-B668-8219959358DE}">
      <dsp:nvSpPr>
        <dsp:cNvPr id="0" name=""/>
        <dsp:cNvSpPr/>
      </dsp:nvSpPr>
      <dsp:spPr>
        <a:xfrm>
          <a:off x="218854" y="3781903"/>
          <a:ext cx="397916" cy="3979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0776F-8AF7-4B1A-858D-3E98AE9DE00A}">
      <dsp:nvSpPr>
        <dsp:cNvPr id="0" name=""/>
        <dsp:cNvSpPr/>
      </dsp:nvSpPr>
      <dsp:spPr>
        <a:xfrm>
          <a:off x="835624" y="3619119"/>
          <a:ext cx="5078584" cy="72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69" tIns="76569" rIns="76569" bIns="765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Change tracking to record modifications to data and schema.</a:t>
          </a:r>
        </a:p>
      </dsp:txBody>
      <dsp:txXfrm>
        <a:off x="835624" y="3619119"/>
        <a:ext cx="5078584" cy="723484"/>
      </dsp:txXfrm>
    </dsp:sp>
    <dsp:sp modelId="{FF21F434-3343-4393-9774-55673DAF1562}">
      <dsp:nvSpPr>
        <dsp:cNvPr id="0" name=""/>
        <dsp:cNvSpPr/>
      </dsp:nvSpPr>
      <dsp:spPr>
        <a:xfrm>
          <a:off x="0" y="4523474"/>
          <a:ext cx="5914209" cy="7234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894E7C-2ABF-4806-9D9D-286BF4ED7FF2}">
      <dsp:nvSpPr>
        <dsp:cNvPr id="0" name=""/>
        <dsp:cNvSpPr/>
      </dsp:nvSpPr>
      <dsp:spPr>
        <a:xfrm>
          <a:off x="218854" y="4686258"/>
          <a:ext cx="397916" cy="3979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CC2D1-795E-41F0-93AD-6467F90634E4}">
      <dsp:nvSpPr>
        <dsp:cNvPr id="0" name=""/>
        <dsp:cNvSpPr/>
      </dsp:nvSpPr>
      <dsp:spPr>
        <a:xfrm>
          <a:off x="835624" y="4523474"/>
          <a:ext cx="5078584" cy="72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69" tIns="76569" rIns="76569" bIns="7656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Access logging to document who accessed what data and when.</a:t>
          </a:r>
        </a:p>
      </dsp:txBody>
      <dsp:txXfrm>
        <a:off x="835624" y="4523474"/>
        <a:ext cx="5078584" cy="7234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D2C4410-835F-4290-982C-BAAB7BCD537B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76CDDD6-BA04-4AAF-9C84-6CE5A52A97F1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56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4410-835F-4290-982C-BAAB7BCD537B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DDD6-BA04-4AAF-9C84-6CE5A52A97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845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4410-835F-4290-982C-BAAB7BCD537B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DDD6-BA04-4AAF-9C84-6CE5A52A97F1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882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4410-835F-4290-982C-BAAB7BCD537B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DDD6-BA04-4AAF-9C84-6CE5A52A97F1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609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4410-835F-4290-982C-BAAB7BCD537B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DDD6-BA04-4AAF-9C84-6CE5A52A97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628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4410-835F-4290-982C-BAAB7BCD537B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DDD6-BA04-4AAF-9C84-6CE5A52A97F1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9230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4410-835F-4290-982C-BAAB7BCD537B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DDD6-BA04-4AAF-9C84-6CE5A52A97F1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872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4410-835F-4290-982C-BAAB7BCD537B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DDD6-BA04-4AAF-9C84-6CE5A52A97F1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19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4410-835F-4290-982C-BAAB7BCD537B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DDD6-BA04-4AAF-9C84-6CE5A52A97F1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726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4410-835F-4290-982C-BAAB7BCD537B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DDD6-BA04-4AAF-9C84-6CE5A52A97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76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4410-835F-4290-982C-BAAB7BCD537B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DDD6-BA04-4AAF-9C84-6CE5A52A97F1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33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4410-835F-4290-982C-BAAB7BCD537B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DDD6-BA04-4AAF-9C84-6CE5A52A97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488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4410-835F-4290-982C-BAAB7BCD537B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DDD6-BA04-4AAF-9C84-6CE5A52A97F1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167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4410-835F-4290-982C-BAAB7BCD537B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DDD6-BA04-4AAF-9C84-6CE5A52A97F1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81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4410-835F-4290-982C-BAAB7BCD537B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DDD6-BA04-4AAF-9C84-6CE5A52A97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541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4410-835F-4290-982C-BAAB7BCD537B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DDD6-BA04-4AAF-9C84-6CE5A52A97F1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86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4410-835F-4290-982C-BAAB7BCD537B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CDDD6-BA04-4AAF-9C84-6CE5A52A97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719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D2C4410-835F-4290-982C-BAAB7BCD537B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76CDDD6-BA04-4AAF-9C84-6CE5A52A97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79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video" Target="../media/media24.mp4"/><Relationship Id="rId7" Type="http://schemas.openxmlformats.org/officeDocument/2006/relationships/image" Target="../media/image54.png"/><Relationship Id="rId2" Type="http://schemas.microsoft.com/office/2007/relationships/media" Target="../media/media24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25.m4a"/><Relationship Id="rId4" Type="http://schemas.microsoft.com/office/2007/relationships/media" Target="../media/media25.m4a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7.png"/><Relationship Id="rId4" Type="http://schemas.openxmlformats.org/officeDocument/2006/relationships/hyperlink" Target="https://doi.org/10.4018/IJIRR.299938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Data" Target="../diagrams/data1.xml"/><Relationship Id="rId11" Type="http://schemas.openxmlformats.org/officeDocument/2006/relationships/image" Target="../media/image7.png"/><Relationship Id="rId5" Type="http://schemas.openxmlformats.org/officeDocument/2006/relationships/image" Target="../media/image8.png"/><Relationship Id="rId10" Type="http://schemas.microsoft.com/office/2007/relationships/diagramDrawing" Target="../diagrams/drawing1.xml"/><Relationship Id="rId4" Type="http://schemas.openxmlformats.org/officeDocument/2006/relationships/image" Target="../media/image2.jpe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microsoft.com/office/2007/relationships/diagramDrawing" Target="../diagrams/drawing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D41D-4CD5-DF66-DEF4-3F21C886B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769807"/>
            <a:ext cx="6815669" cy="1616858"/>
          </a:xfrm>
        </p:spPr>
        <p:txBody>
          <a:bodyPr/>
          <a:lstStyle/>
          <a:p>
            <a:r>
              <a:rPr lang="en-GB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Accident Database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8C6323-6056-250B-644B-1DACC6214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736257"/>
            <a:ext cx="6815669" cy="143687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 :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Raunak Masih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Number :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202405832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: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and Data Mining</a:t>
            </a:r>
            <a:endParaRPr lang="en-GB" sz="24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4666577-E7CE-3887-84AD-0429B4EC3A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743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8"/>
    </mc:Choice>
    <mc:Fallback xmlns="">
      <p:transition spd="slow" advTm="8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2063-4A23-D397-0BC9-394117CE6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of the E-R Diagram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D32DA-A933-1377-109C-685864818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46324" y="2458065"/>
            <a:ext cx="5613864" cy="3696929"/>
          </a:xfr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1129C21-48E5-1D8F-B965-B2E5C64D5E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8011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41"/>
    </mc:Choice>
    <mc:Fallback xmlns="">
      <p:transition spd="slow" advTm="56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7590-3F37-A59A-FAD9-CCF984D6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the E-R Diagram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F4176-8BF0-742B-17FE-AC1379AFE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AutoNum type="arabicPeriod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Accident Table:</a:t>
            </a:r>
          </a:p>
          <a:p>
            <a:pPr marL="0" indent="0"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as the database's main entity.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accident_index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used to identify unique accident entries in the dataset.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location of the incident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location_easting_osgr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the year it happened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accident_year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and the severity of the accident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accident_severity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constitute key points of information.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63D781F-2D27-1E84-5899-A39439E23E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971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5"/>
    </mc:Choice>
    <mc:Fallback xmlns="">
      <p:transition spd="slow" advTm="1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9320-97D5-FCCB-1343-11945672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</a:t>
            </a:r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Casualty Table:</a:t>
            </a:r>
            <a:b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96C6E-73FA-47F3-1AC0-3F47D9BA4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keeps records of those who have been engaged in accidents.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Casualty_index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serves as a unique identifier for each casualty record.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casualty is linked to a specific accident, which is indicated by the foreign key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accident_index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connected to the Accident table.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columns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casualty_class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(which indicates the type of casualty),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sex_of_casualty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casualty_severity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representative</a:t>
            </a:r>
          </a:p>
          <a:p>
            <a:pPr marL="0" indent="0" algn="just"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66E8EDE-1740-527B-1ED2-008CA10500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494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6"/>
    </mc:Choice>
    <mc:Fallback xmlns="">
      <p:transition spd="slow" advTm="1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8438-6F8E-4220-9187-2779A3ACB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 Vehicle Table: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72054-9ED5-8D33-6E09-2A6A632F9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information about the vehicles involved in accidents.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Vehicle_index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serves as a unique identifier for each vehicle record.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 to the Accident table via the foreign key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accident_index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shows the specific accidents in which each vehicle has been involved.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vehicle_type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sex_of_driver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age_of_driver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representative columns.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57B4A72-7D8F-A54F-78B1-D40F39DC87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2318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2"/>
    </mc:Choice>
    <mc:Fallback xmlns="">
      <p:transition spd="slow" advTm="1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49F08-5589-1C35-8EAA-2380FACA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 LSOA Table: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B4E2E-1838-D122-D17D-2125893A4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keeps track of geographical information concerning locations.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provides a unique identity for each place.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Shape__length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shape__area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lsoa01cd (location code) are examples of representative columns.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AB6C782-33EF-D008-D85D-4F6413F07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726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2"/>
    </mc:Choice>
    <mc:Fallback xmlns="">
      <p:transition spd="slow" advTm="1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101E-17F6-94AA-B465-FC42D1B16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7729"/>
            <a:ext cx="10515600" cy="3175819"/>
          </a:xfrm>
        </p:spPr>
        <p:txBody>
          <a:bodyPr>
            <a:norm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Providing SQL statements for the Queries.</a:t>
            </a:r>
            <a:endParaRPr lang="en-GB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82A784C-20E0-D5A6-D712-6C9BEA3F33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504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7"/>
    </mc:Choice>
    <mc:Fallback xmlns="">
      <p:transition spd="slow" advTm="4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39C83-367A-D846-D2A3-1C72A685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Importing Libraries, Database Connection.</a:t>
            </a: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2F86EA-7967-2AD8-26C8-9500C15A0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5910" y="2062702"/>
            <a:ext cx="6098041" cy="268154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C72BA9B-956C-60A9-1448-6E74ADFB21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696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23"/>
    </mc:Choice>
    <mc:Fallback xmlns="">
      <p:transition spd="slow" advTm="21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EA28-2931-39D8-E5EA-2FC44267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61064-49F9-0C2D-66DF-BD9F08C6C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sqlite3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This imports the SQLite library to interact with the database.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Pandas: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analysis and data manipulation.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sqlite3.connect() function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 a connection object that allows interaction with the database.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cursor object using the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connection.cursor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cursor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used to execute SQL queries and fetch results from the database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AC9C9EB-2D17-A753-194B-07971428C1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9202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"/>
    </mc:Choice>
    <mc:Fallback xmlns="">
      <p:transition spd="slow" advTm="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39C83-367A-D846-D2A3-1C72A685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SQL Query for the age of the oldest driver/rider in the casualty table.</a:t>
            </a: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2F86EA-7967-2AD8-26C8-9500C15A00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5035" y="872061"/>
            <a:ext cx="5314757" cy="456216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F61845A-310C-656C-77E1-E3657A351A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961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39"/>
    </mc:Choice>
    <mc:Fallback xmlns="">
      <p:transition spd="slow" advTm="24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F3E2-F598-1E27-4E51-11EE2B86D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42E4F-61D8-25D5-EFFC-D1D992A7B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48232"/>
            <a:ext cx="9601196" cy="3716594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Query: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query retrieves the maximum value of the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age_of_casualty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casualty table.</a:t>
            </a:r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MAX() function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the oldest age among drivers or riders (casualties).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casualty_class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presumably representing drivers.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(query)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executes the SQL query using the cursor object.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fetchone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first(and only) value from query table.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3227B80-15D0-9272-3976-2AEC1E4685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630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9"/>
    </mc:Choice>
    <mc:Fallback xmlns="">
      <p:transition spd="slow" advTm="4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BA437-275F-B146-58B1-D7AE615C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538" y="3046906"/>
            <a:ext cx="9601196" cy="1303867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the potential technical, ethical and legal issues of storing the data</a:t>
            </a:r>
            <a:endParaRPr lang="en-GB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225AAE2-D5A7-1276-05CA-34E07E71C0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322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6"/>
    </mc:Choice>
    <mc:Fallback xmlns="">
      <p:transition spd="slow" advTm="6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39C83-367A-D846-D2A3-1C72A685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total number of </a:t>
            </a:r>
            <a:r>
              <a:rPr lang="en-US" sz="2400" b="1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vehicle_type</a:t>
            </a:r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19 vehicles in the vehicle table.</a:t>
            </a: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2F86EA-7967-2AD8-26C8-9500C15A00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2103" y="609602"/>
            <a:ext cx="6135329" cy="470746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4B8C76C-BF27-E078-4B45-0520B0FFCC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856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15"/>
    </mc:Choice>
    <mc:Fallback xmlns="">
      <p:transition spd="slow" advTm="21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49C5-24FA-B3F4-D0CF-6391B96C0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F3628-B4E8-358A-8D7E-4427B8951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command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part retrieves the total count of rows from the vehicle table.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clause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 the results to include only rows where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vehicle_type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 has a value of 19.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(query)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executes the SQL query using the cursor object.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AD8DEB8-F4AE-57B3-1897-33A3FF1F09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3990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7"/>
    </mc:Choice>
    <mc:Fallback xmlns="">
      <p:transition spd="slow" advTm="4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39C83-367A-D846-D2A3-1C72A685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4562166"/>
          </a:xfr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analyze accidents in Kingston Upon Hull’s Lower Layer Super Output Area (LSOA) regions, join relevant tables and extract data on driver sex, casualty sex, speed limit, and vehicle age.</a:t>
            </a: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2F86EA-7967-2AD8-26C8-9500C15A00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2606" y="406535"/>
            <a:ext cx="5643717" cy="4743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859919-488A-FB25-5120-E2D340F599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1558" y="5375234"/>
            <a:ext cx="5564765" cy="125588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4DF0C94-E993-85C1-B417-E02B8164E7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580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1"/>
    </mc:Choice>
    <mc:Fallback xmlns="">
      <p:transition spd="slow" advTm="21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C5DA-C285-C1CD-C148-1AFF5A3F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169AF-7AE9-5860-772E-BAD0D9E79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SQL retrieves data from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accident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casualty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lsoa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selects columns such as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sex_of_driver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sex_of_casualty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speed_limit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age_of_vehicle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are fetched using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cursor.fetchall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stored in the results variable.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retrieved results are converted into a pandas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with specified column names.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connection to the database is closed using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connection.close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3AE7C01-5A12-DAA9-1E62-26ADAA9B09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968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5"/>
    </mc:Choice>
    <mc:Fallback xmlns="">
      <p:transition spd="slow" advTm="1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20240716-2025-15.8004765">
            <a:hlinkClick r:id="" action="ppaction://media"/>
            <a:extLst>
              <a:ext uri="{FF2B5EF4-FFF2-40B4-BE49-F238E27FC236}">
                <a16:creationId xmlns:a16="http://schemas.microsoft.com/office/drawing/2014/main" id="{FE8B53FB-F059-19D4-327C-EA7EB40CC38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51704" y="688258"/>
            <a:ext cx="9145793" cy="547668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FCE0553-1645-96CC-4B1B-FAA3C1B4458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437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29"/>
    </mc:Choice>
    <mc:Fallback>
      <p:transition spd="slow" advTm="17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0DA8-00E1-CD1E-13A0-730B2BDD5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499FF-75E0-ABFE-25B6-833FB1A2B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Acha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E. (2021) Data SQL Database </a:t>
            </a:r>
            <a:r>
              <a:rPr lang="en-GB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Database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Management System (DBMS): Significance, Ethical, Legal and Professional Outlook.</a:t>
            </a:r>
          </a:p>
          <a:p>
            <a:pPr marL="0" indent="0">
              <a:buNone/>
            </a:pP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Bala, R. (2022) ‘Challenges and Ethical Issues in Data Privacy: Academic Perspective’, International Journal of Information Retrieval Research, 12, pp. 1–7. Available at: 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https://doi.org/10.4018/IJIRR.299938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F6A2F515-9B69-D096-2B14-B33E1E910A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15101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"/>
    </mc:Choice>
    <mc:Fallback>
      <p:transition spd="slow" advTm="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6AFDD-917B-F92D-1224-8F19068A8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777066"/>
            <a:ext cx="9601196" cy="1303867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GB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01664E4E-17BB-726A-C7B5-92A12F8E49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4810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3"/>
    </mc:Choice>
    <mc:Fallback>
      <p:transition spd="slow" advTm="1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5224A92-B71D-4244-9CEE-E80F9BD11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69A319-3937-4297-B7D8-6745097B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85" y="487353"/>
            <a:ext cx="11218182" cy="588329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FDFE78-2422-40CD-BC53-9E0C459C9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76" y="609600"/>
            <a:ext cx="10972800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22C876-7009-B266-E3CA-E8757959E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462517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Issues Bala(2022)</a:t>
            </a:r>
            <a:endParaRPr lang="en-GB" b="1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7E302E-4D34-42E4-94A8-4FC0AF572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99382CAF-5E75-859A-2265-EAFFDCCA34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196211"/>
              </p:ext>
            </p:extLst>
          </p:nvPr>
        </p:nvGraphicFramePr>
        <p:xfrm>
          <a:off x="1391056" y="1391055"/>
          <a:ext cx="5272392" cy="3959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C576E3F-182B-4A54-F79A-803BF90537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339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39"/>
    </mc:Choice>
    <mc:Fallback xmlns="">
      <p:transition spd="slow" advTm="20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22C876-7009-B266-E3CA-E8757959E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 sz="37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Ethical Issues Bala(2022) </a:t>
            </a:r>
            <a:endParaRPr lang="en-GB" sz="3700" b="1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B0E8847F-5D63-9CB4-A32D-5F6C86A869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403257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9FAD459-9DDA-9C5C-B4A8-30F9356FC6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2328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39"/>
    </mc:Choice>
    <mc:Fallback xmlns="">
      <p:transition spd="slow" advTm="11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22C876-7009-B266-E3CA-E8757959E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 sz="37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Legal Issues Bala(2022)</a:t>
            </a:r>
            <a:endParaRPr lang="en-GB" sz="3700" b="1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D2B661DE-E975-4FFD-0F00-CB70A521D6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8596939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371AD36-8499-CB03-1D56-3CA4CB28AF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8425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94"/>
    </mc:Choice>
    <mc:Fallback xmlns="">
      <p:transition spd="slow" advTm="15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E6E66-4DDB-3365-709C-6C878F285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342" y="368842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might an SQL relational database address some of these?</a:t>
            </a:r>
            <a:endParaRPr lang="en-GB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A60784-19EA-2CD4-40AC-F4CE46B39B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6119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4"/>
    </mc:Choice>
    <mc:Fallback xmlns="">
      <p:transition spd="slow" advTm="6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EBB40-FE1C-4C13-81AF-3653163B0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GB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Consideration</a:t>
            </a:r>
            <a:br>
              <a:rPr lang="en-GB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b="1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Acha</a:t>
            </a:r>
            <a:r>
              <a:rPr lang="en-GB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(2021)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52501D-5D8A-2E60-E119-772178D84B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0748350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8966E99-E3D3-5C92-A9FF-C67048305B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5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60"/>
    </mc:Choice>
    <mc:Fallback xmlns="">
      <p:transition spd="slow" advTm="16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4ED00D-F3D3-400D-9FC0-99562733A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GB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Ethical Considerations</a:t>
            </a:r>
            <a:br>
              <a:rPr lang="en-GB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b="1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Acha</a:t>
            </a:r>
            <a:r>
              <a:rPr lang="en-GB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(2021)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E644EC-D2FF-5293-41B6-AFA6C95E00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0272699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9169B35-6794-8378-74E4-66EB39EAE5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8263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47"/>
    </mc:Choice>
    <mc:Fallback xmlns="">
      <p:transition spd="slow" advTm="10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4ED00D-F3D3-400D-9FC0-99562733A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GB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Legal Consideration</a:t>
            </a:r>
            <a:br>
              <a:rPr lang="en-GB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b="1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Acha</a:t>
            </a:r>
            <a:r>
              <a:rPr lang="en-GB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(2021)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F6CB1C-B8B2-285C-119E-DCE8905AAD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4828521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8A88A54-FDAC-7CCD-A8F5-24EFB9677B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8286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02"/>
    </mc:Choice>
    <mc:Fallback xmlns="">
      <p:transition spd="slow" advTm="14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7176</TotalTime>
  <Words>1113</Words>
  <Application>Microsoft Office PowerPoint</Application>
  <PresentationFormat>Widescreen</PresentationFormat>
  <Paragraphs>108</Paragraphs>
  <Slides>26</Slides>
  <Notes>0</Notes>
  <HiddenSlides>0</HiddenSlides>
  <MMClips>27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Arial</vt:lpstr>
      <vt:lpstr>Garamond</vt:lpstr>
      <vt:lpstr>Times New Roman</vt:lpstr>
      <vt:lpstr>Organic</vt:lpstr>
      <vt:lpstr>Accident Database Analysis</vt:lpstr>
      <vt:lpstr>Introducing the potential technical, ethical and legal issues of storing the data</vt:lpstr>
      <vt:lpstr>Technical Issues Bala(2022)</vt:lpstr>
      <vt:lpstr>Ethical Issues Bala(2022) </vt:lpstr>
      <vt:lpstr>Legal Issues Bala(2022)</vt:lpstr>
      <vt:lpstr>How might an SQL relational database address some of these?</vt:lpstr>
      <vt:lpstr>Technical Consideration Acha(2021)</vt:lpstr>
      <vt:lpstr>Ethical Considerations Acha(2021)</vt:lpstr>
      <vt:lpstr>Legal Consideration Acha(2021)</vt:lpstr>
      <vt:lpstr>Representation of the E-R Diagram</vt:lpstr>
      <vt:lpstr>Description of the E-R Diagram</vt:lpstr>
      <vt:lpstr>    2.   Casualty Table: </vt:lpstr>
      <vt:lpstr>3.   Vehicle Table:</vt:lpstr>
      <vt:lpstr>4.   LSOA Table:</vt:lpstr>
      <vt:lpstr>Providing SQL statements for the Queries.</vt:lpstr>
      <vt:lpstr>Importing Libraries, Database Connection.</vt:lpstr>
      <vt:lpstr>Explanation:</vt:lpstr>
      <vt:lpstr>The SQL Query for the age of the oldest driver/rider in the casualty table.</vt:lpstr>
      <vt:lpstr>Explanation</vt:lpstr>
      <vt:lpstr>The total number of vehicle_type = 19 vehicles in the vehicle table.</vt:lpstr>
      <vt:lpstr>Explanation</vt:lpstr>
      <vt:lpstr>   To analyze accidents in Kingston Upon Hull’s Lower Layer Super Output Area (LSOA) regions, join relevant tables and extract data on driver sex, casualty sex, speed limit, and vehicle age.</vt:lpstr>
      <vt:lpstr>Explanation</vt:lpstr>
      <vt:lpstr>PowerPoint Presentation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Raunak Masih</dc:creator>
  <cp:lastModifiedBy>Raunak Masih</cp:lastModifiedBy>
  <cp:revision>1</cp:revision>
  <dcterms:created xsi:type="dcterms:W3CDTF">2024-07-06T19:31:38Z</dcterms:created>
  <dcterms:modified xsi:type="dcterms:W3CDTF">2024-07-16T20:29:30Z</dcterms:modified>
</cp:coreProperties>
</file>